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9601200" cy="12801600" type="A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々木芳信" initials="佐々木芳信" lastIdx="2" clrIdx="0">
    <p:extLst>
      <p:ext uri="{19B8F6BF-5375-455C-9EA6-DF929625EA0E}">
        <p15:presenceInfo xmlns:p15="http://schemas.microsoft.com/office/powerpoint/2012/main" userId="佐々木芳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79"/>
    <p:restoredTop sz="94694"/>
  </p:normalViewPr>
  <p:slideViewPr>
    <p:cSldViewPr snapToObjects="1">
      <p:cViewPr varScale="1">
        <p:scale>
          <a:sx n="62" d="100"/>
          <a:sy n="62" d="100"/>
        </p:scale>
        <p:origin x="3840" y="-2552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148" d="100"/>
          <a:sy n="148" d="100"/>
        </p:scale>
        <p:origin x="18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6C7FA-2875-B74F-9DD9-8CCD0D92EECF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1243013"/>
            <a:ext cx="251777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69C91-325C-2843-B9F6-B5D01124CE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56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70113" y="1243013"/>
            <a:ext cx="2517775" cy="33575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669C91-325C-2843-B9F6-B5D01124CE3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338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95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3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14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874D463-EE1F-2245-A775-9FE81937A7D5}"/>
              </a:ext>
            </a:extLst>
          </p:cNvPr>
          <p:cNvGrpSpPr/>
          <p:nvPr userDrawn="1"/>
        </p:nvGrpSpPr>
        <p:grpSpPr>
          <a:xfrm>
            <a:off x="480120" y="2120201"/>
            <a:ext cx="8581163" cy="8816823"/>
            <a:chOff x="332653" y="1640631"/>
            <a:chExt cx="6129403" cy="6824010"/>
          </a:xfrm>
        </p:grpSpPr>
        <p:sp>
          <p:nvSpPr>
            <p:cNvPr id="8" name="角丸四角形 7">
              <a:extLst>
                <a:ext uri="{FF2B5EF4-FFF2-40B4-BE49-F238E27FC236}">
                  <a16:creationId xmlns:a16="http://schemas.microsoft.com/office/drawing/2014/main" id="{24833355-01F1-DF42-883E-CA5CF2683F80}"/>
                </a:ext>
              </a:extLst>
            </p:cNvPr>
            <p:cNvSpPr>
              <a:spLocks/>
            </p:cNvSpPr>
            <p:nvPr/>
          </p:nvSpPr>
          <p:spPr>
            <a:xfrm>
              <a:off x="332653" y="1640631"/>
              <a:ext cx="1800000" cy="1950420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 sz="3108"/>
                <a:t>ここに配置</a:t>
              </a:r>
            </a:p>
          </p:txBody>
        </p:sp>
        <p:sp>
          <p:nvSpPr>
            <p:cNvPr id="9" name="角丸四角形 8">
              <a:extLst>
                <a:ext uri="{FF2B5EF4-FFF2-40B4-BE49-F238E27FC236}">
                  <a16:creationId xmlns:a16="http://schemas.microsoft.com/office/drawing/2014/main" id="{1B0161D9-D07D-F343-B210-962D4C7C52B2}"/>
                </a:ext>
              </a:extLst>
            </p:cNvPr>
            <p:cNvSpPr>
              <a:spLocks/>
            </p:cNvSpPr>
            <p:nvPr/>
          </p:nvSpPr>
          <p:spPr>
            <a:xfrm>
              <a:off x="2509757" y="1640631"/>
              <a:ext cx="1800000" cy="1950420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 sz="3108"/>
                <a:t>ここに配置</a:t>
              </a:r>
            </a:p>
          </p:txBody>
        </p:sp>
        <p:sp>
          <p:nvSpPr>
            <p:cNvPr id="10" name="角丸四角形 9">
              <a:extLst>
                <a:ext uri="{FF2B5EF4-FFF2-40B4-BE49-F238E27FC236}">
                  <a16:creationId xmlns:a16="http://schemas.microsoft.com/office/drawing/2014/main" id="{E31B0E32-4EF4-794B-A974-0730C02F7437}"/>
                </a:ext>
              </a:extLst>
            </p:cNvPr>
            <p:cNvSpPr>
              <a:spLocks/>
            </p:cNvSpPr>
            <p:nvPr/>
          </p:nvSpPr>
          <p:spPr>
            <a:xfrm>
              <a:off x="4662056" y="1640631"/>
              <a:ext cx="1800000" cy="1950420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 sz="3108"/>
                <a:t>ここに配置</a:t>
              </a:r>
            </a:p>
          </p:txBody>
        </p:sp>
        <p:sp>
          <p:nvSpPr>
            <p:cNvPr id="13" name="角丸四角形 12">
              <a:extLst>
                <a:ext uri="{FF2B5EF4-FFF2-40B4-BE49-F238E27FC236}">
                  <a16:creationId xmlns:a16="http://schemas.microsoft.com/office/drawing/2014/main" id="{A5CE7498-BC8E-674B-A8E3-0BA367FE009B}"/>
                </a:ext>
              </a:extLst>
            </p:cNvPr>
            <p:cNvSpPr>
              <a:spLocks/>
            </p:cNvSpPr>
            <p:nvPr/>
          </p:nvSpPr>
          <p:spPr>
            <a:xfrm>
              <a:off x="4655980" y="4077426"/>
              <a:ext cx="1800000" cy="1950420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 sz="3108"/>
                <a:t>ここに配置</a:t>
              </a:r>
            </a:p>
          </p:txBody>
        </p:sp>
        <p:sp>
          <p:nvSpPr>
            <p:cNvPr id="14" name="角丸四角形 13">
              <a:extLst>
                <a:ext uri="{FF2B5EF4-FFF2-40B4-BE49-F238E27FC236}">
                  <a16:creationId xmlns:a16="http://schemas.microsoft.com/office/drawing/2014/main" id="{9C2D74F4-9722-5546-BD7D-0BDC9B274BF8}"/>
                </a:ext>
              </a:extLst>
            </p:cNvPr>
            <p:cNvSpPr>
              <a:spLocks/>
            </p:cNvSpPr>
            <p:nvPr/>
          </p:nvSpPr>
          <p:spPr>
            <a:xfrm>
              <a:off x="332653" y="6514221"/>
              <a:ext cx="1800000" cy="1950420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 sz="3108"/>
                <a:t>ここに配置</a:t>
              </a:r>
            </a:p>
          </p:txBody>
        </p:sp>
        <p:sp>
          <p:nvSpPr>
            <p:cNvPr id="15" name="角丸四角形 14">
              <a:extLst>
                <a:ext uri="{FF2B5EF4-FFF2-40B4-BE49-F238E27FC236}">
                  <a16:creationId xmlns:a16="http://schemas.microsoft.com/office/drawing/2014/main" id="{5C2545D6-44FC-4B4D-9E34-D6C55C8C4F2A}"/>
                </a:ext>
              </a:extLst>
            </p:cNvPr>
            <p:cNvSpPr>
              <a:spLocks/>
            </p:cNvSpPr>
            <p:nvPr/>
          </p:nvSpPr>
          <p:spPr>
            <a:xfrm>
              <a:off x="2509757" y="6514221"/>
              <a:ext cx="1800000" cy="1950420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 sz="3108"/>
                <a:t>ここに配置</a:t>
              </a:r>
            </a:p>
          </p:txBody>
        </p:sp>
        <p:sp>
          <p:nvSpPr>
            <p:cNvPr id="16" name="角丸四角形 15">
              <a:extLst>
                <a:ext uri="{FF2B5EF4-FFF2-40B4-BE49-F238E27FC236}">
                  <a16:creationId xmlns:a16="http://schemas.microsoft.com/office/drawing/2014/main" id="{E2C4E74D-48D8-1941-ADFB-79B0662433B9}"/>
                </a:ext>
              </a:extLst>
            </p:cNvPr>
            <p:cNvSpPr>
              <a:spLocks/>
            </p:cNvSpPr>
            <p:nvPr/>
          </p:nvSpPr>
          <p:spPr>
            <a:xfrm>
              <a:off x="4655980" y="6514221"/>
              <a:ext cx="1800000" cy="1950420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 sz="3108"/>
                <a:t>ここに配置</a:t>
              </a:r>
            </a:p>
          </p:txBody>
        </p:sp>
        <p:sp>
          <p:nvSpPr>
            <p:cNvPr id="17" name="角丸四角形 16">
              <a:extLst>
                <a:ext uri="{FF2B5EF4-FFF2-40B4-BE49-F238E27FC236}">
                  <a16:creationId xmlns:a16="http://schemas.microsoft.com/office/drawing/2014/main" id="{55C30BFA-B484-C24E-9E15-D26FB4D96F2F}"/>
                </a:ext>
              </a:extLst>
            </p:cNvPr>
            <p:cNvSpPr>
              <a:spLocks/>
            </p:cNvSpPr>
            <p:nvPr userDrawn="1"/>
          </p:nvSpPr>
          <p:spPr>
            <a:xfrm>
              <a:off x="2509757" y="4077426"/>
              <a:ext cx="1800000" cy="1950420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 sz="3108"/>
                <a:t>ここに配置</a:t>
              </a:r>
            </a:p>
          </p:txBody>
        </p:sp>
        <p:sp>
          <p:nvSpPr>
            <p:cNvPr id="18" name="角丸四角形 17">
              <a:extLst>
                <a:ext uri="{FF2B5EF4-FFF2-40B4-BE49-F238E27FC236}">
                  <a16:creationId xmlns:a16="http://schemas.microsoft.com/office/drawing/2014/main" id="{25C19655-CBE0-3A4E-96ED-F3D4A5C28522}"/>
                </a:ext>
              </a:extLst>
            </p:cNvPr>
            <p:cNvSpPr>
              <a:spLocks/>
            </p:cNvSpPr>
            <p:nvPr userDrawn="1"/>
          </p:nvSpPr>
          <p:spPr>
            <a:xfrm>
              <a:off x="363535" y="4077426"/>
              <a:ext cx="1800000" cy="1950420"/>
            </a:xfrm>
            <a:prstGeom prst="roundRect">
              <a:avLst>
                <a:gd name="adj" fmla="val 8306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0000" rtlCol="0" anchor="ctr"/>
            <a:lstStyle/>
            <a:p>
              <a:pPr algn="ctr"/>
              <a:r>
                <a:rPr kumimoji="1" lang="ja-JP" altLang="en-US" sz="3108"/>
                <a:t>ここに配置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190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960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688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482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33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83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740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51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69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56DB6-91B2-C542-A3C2-95F6CBEE9871}" type="datetimeFigureOut">
              <a:rPr kumimoji="1" lang="ja-JP" altLang="en-US" smtClean="0"/>
              <a:t>2020/12/7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8FF9B-0672-FC4C-AB63-FE48F5F5F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46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表 17">
            <a:extLst>
              <a:ext uri="{FF2B5EF4-FFF2-40B4-BE49-F238E27FC236}">
                <a16:creationId xmlns:a16="http://schemas.microsoft.com/office/drawing/2014/main" id="{1069AEE4-BDC3-F140-800C-3F727EB695AB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02472765"/>
              </p:ext>
            </p:extLst>
          </p:nvPr>
        </p:nvGraphicFramePr>
        <p:xfrm>
          <a:off x="480120" y="4672277"/>
          <a:ext cx="8585174" cy="479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344">
                  <a:extLst>
                    <a:ext uri="{9D8B030D-6E8A-4147-A177-3AD203B41FA5}">
                      <a16:colId xmlns:a16="http://schemas.microsoft.com/office/drawing/2014/main" val="3159960573"/>
                    </a:ext>
                  </a:extLst>
                </a:gridCol>
                <a:gridCol w="299483">
                  <a:extLst>
                    <a:ext uri="{9D8B030D-6E8A-4147-A177-3AD203B41FA5}">
                      <a16:colId xmlns:a16="http://schemas.microsoft.com/office/drawing/2014/main" val="1203592816"/>
                    </a:ext>
                  </a:extLst>
                </a:gridCol>
                <a:gridCol w="2595517">
                  <a:extLst>
                    <a:ext uri="{9D8B030D-6E8A-4147-A177-3AD203B41FA5}">
                      <a16:colId xmlns:a16="http://schemas.microsoft.com/office/drawing/2014/main" val="2804839627"/>
                    </a:ext>
                  </a:extLst>
                </a:gridCol>
                <a:gridCol w="386320">
                  <a:extLst>
                    <a:ext uri="{9D8B030D-6E8A-4147-A177-3AD203B41FA5}">
                      <a16:colId xmlns:a16="http://schemas.microsoft.com/office/drawing/2014/main" val="1736283600"/>
                    </a:ext>
                  </a:extLst>
                </a:gridCol>
                <a:gridCol w="2608510">
                  <a:extLst>
                    <a:ext uri="{9D8B030D-6E8A-4147-A177-3AD203B41FA5}">
                      <a16:colId xmlns:a16="http://schemas.microsoft.com/office/drawing/2014/main" val="527560566"/>
                    </a:ext>
                  </a:extLst>
                </a:gridCol>
              </a:tblGrid>
              <a:tr h="4792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人数を制限しています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御祈祷は１組３人まで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マスクを着用しましょう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433323"/>
                  </a:ext>
                </a:extLst>
              </a:tr>
            </a:tbl>
          </a:graphicData>
        </a:graphic>
      </p:graphicFrame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298AB943-0A90-0A4A-AB4D-408B1F3A9CF9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88382939"/>
              </p:ext>
            </p:extLst>
          </p:nvPr>
        </p:nvGraphicFramePr>
        <p:xfrm>
          <a:off x="480120" y="7828304"/>
          <a:ext cx="8585174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344">
                  <a:extLst>
                    <a:ext uri="{9D8B030D-6E8A-4147-A177-3AD203B41FA5}">
                      <a16:colId xmlns:a16="http://schemas.microsoft.com/office/drawing/2014/main" val="3159960573"/>
                    </a:ext>
                  </a:extLst>
                </a:gridCol>
                <a:gridCol w="299483">
                  <a:extLst>
                    <a:ext uri="{9D8B030D-6E8A-4147-A177-3AD203B41FA5}">
                      <a16:colId xmlns:a16="http://schemas.microsoft.com/office/drawing/2014/main" val="1203592816"/>
                    </a:ext>
                  </a:extLst>
                </a:gridCol>
                <a:gridCol w="2595517">
                  <a:extLst>
                    <a:ext uri="{9D8B030D-6E8A-4147-A177-3AD203B41FA5}">
                      <a16:colId xmlns:a16="http://schemas.microsoft.com/office/drawing/2014/main" val="2804839627"/>
                    </a:ext>
                  </a:extLst>
                </a:gridCol>
                <a:gridCol w="386320">
                  <a:extLst>
                    <a:ext uri="{9D8B030D-6E8A-4147-A177-3AD203B41FA5}">
                      <a16:colId xmlns:a16="http://schemas.microsoft.com/office/drawing/2014/main" val="1736283600"/>
                    </a:ext>
                  </a:extLst>
                </a:gridCol>
                <a:gridCol w="2608510">
                  <a:extLst>
                    <a:ext uri="{9D8B030D-6E8A-4147-A177-3AD203B41FA5}">
                      <a16:colId xmlns:a16="http://schemas.microsoft.com/office/drawing/2014/main" val="527560566"/>
                    </a:ext>
                  </a:extLst>
                </a:gridCol>
              </a:tblGrid>
              <a:tr h="4792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防寒着のまま</a:t>
                      </a:r>
                      <a:endParaRPr kumimoji="1" lang="en-US" altLang="ja-JP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ご参列ください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靴はビニール袋に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手指の消毒をしてください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433323"/>
                  </a:ext>
                </a:extLst>
              </a:tr>
            </a:tbl>
          </a:graphicData>
        </a:graphic>
      </p:graphicFrame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B6AFB9B4-9823-8F4A-8451-1710C43A83A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02264677"/>
              </p:ext>
            </p:extLst>
          </p:nvPr>
        </p:nvGraphicFramePr>
        <p:xfrm>
          <a:off x="475667" y="11014877"/>
          <a:ext cx="8585173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5344">
                  <a:extLst>
                    <a:ext uri="{9D8B030D-6E8A-4147-A177-3AD203B41FA5}">
                      <a16:colId xmlns:a16="http://schemas.microsoft.com/office/drawing/2014/main" val="3159960573"/>
                    </a:ext>
                  </a:extLst>
                </a:gridCol>
                <a:gridCol w="299482">
                  <a:extLst>
                    <a:ext uri="{9D8B030D-6E8A-4147-A177-3AD203B41FA5}">
                      <a16:colId xmlns:a16="http://schemas.microsoft.com/office/drawing/2014/main" val="1203592816"/>
                    </a:ext>
                  </a:extLst>
                </a:gridCol>
                <a:gridCol w="2595518">
                  <a:extLst>
                    <a:ext uri="{9D8B030D-6E8A-4147-A177-3AD203B41FA5}">
                      <a16:colId xmlns:a16="http://schemas.microsoft.com/office/drawing/2014/main" val="2804839627"/>
                    </a:ext>
                  </a:extLst>
                </a:gridCol>
                <a:gridCol w="390773">
                  <a:extLst>
                    <a:ext uri="{9D8B030D-6E8A-4147-A177-3AD203B41FA5}">
                      <a16:colId xmlns:a16="http://schemas.microsoft.com/office/drawing/2014/main" val="1736283600"/>
                    </a:ext>
                  </a:extLst>
                </a:gridCol>
                <a:gridCol w="2604056">
                  <a:extLst>
                    <a:ext uri="{9D8B030D-6E8A-4147-A177-3AD203B41FA5}">
                      <a16:colId xmlns:a16="http://schemas.microsoft.com/office/drawing/2014/main" val="527560566"/>
                    </a:ext>
                  </a:extLst>
                </a:gridCol>
              </a:tblGrid>
              <a:tr h="4792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社殿内での会話は</a:t>
                      </a:r>
                      <a:endParaRPr kumimoji="1" lang="en-US" altLang="ja-JP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ご遠慮下さい</a:t>
                      </a:r>
                      <a:endParaRPr kumimoji="1" lang="en-US" altLang="ja-JP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検温にご協力ください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臨時祈祷待ち合わせ室を</a:t>
                      </a:r>
                      <a:endParaRPr kumimoji="1" lang="en-US" altLang="ja-JP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6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ご利用ください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433323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7D18D21-47A2-814B-B763-53A66AAF349E}"/>
              </a:ext>
            </a:extLst>
          </p:cNvPr>
          <p:cNvSpPr txBox="1"/>
          <p:nvPr/>
        </p:nvSpPr>
        <p:spPr>
          <a:xfrm>
            <a:off x="659586" y="192371"/>
            <a:ext cx="8282028" cy="17896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 eaLnBrk="0" fontAlgn="ctr" hangingPunct="0">
              <a:lnSpc>
                <a:spcPts val="6539"/>
              </a:lnSpc>
            </a:pPr>
            <a:r>
              <a:rPr kumimoji="1" lang="ja-JP" altLang="en-US" sz="6203" dirty="0">
                <a:solidFill>
                  <a:schemeClr val="accent1"/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新型コロナウイルス</a:t>
            </a:r>
            <a:endParaRPr kumimoji="1" lang="en-US" altLang="ja-JP" sz="6203" dirty="0">
              <a:solidFill>
                <a:schemeClr val="accent1"/>
              </a:solidFill>
              <a:latin typeface="HGPSoeiKakugothicUB" panose="020B0900000000000000" pitchFamily="34" charset="-128"/>
              <a:ea typeface="HGPSoeiKakugothicUB" panose="020B0900000000000000" pitchFamily="34" charset="-128"/>
            </a:endParaRPr>
          </a:p>
          <a:p>
            <a:pPr algn="dist" eaLnBrk="0" fontAlgn="ctr" hangingPunct="0">
              <a:lnSpc>
                <a:spcPts val="6539"/>
              </a:lnSpc>
            </a:pPr>
            <a:r>
              <a:rPr kumimoji="1" lang="ja-JP" altLang="en-US" sz="6203" dirty="0">
                <a:solidFill>
                  <a:schemeClr val="accent1"/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対策実施中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8FF8C9E-8949-9542-9579-F35D788A7EF6}"/>
              </a:ext>
            </a:extLst>
          </p:cNvPr>
          <p:cNvSpPr txBox="1"/>
          <p:nvPr/>
        </p:nvSpPr>
        <p:spPr>
          <a:xfrm>
            <a:off x="799170" y="12059222"/>
            <a:ext cx="8176299" cy="569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3102">
                <a:solidFill>
                  <a:schemeClr val="accent1"/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あいう神社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695EFEE-1443-CD43-8AA2-955311FBCAAA}"/>
              </a:ext>
            </a:extLst>
          </p:cNvPr>
          <p:cNvSpPr txBox="1"/>
          <p:nvPr/>
        </p:nvSpPr>
        <p:spPr>
          <a:xfrm>
            <a:off x="799171" y="11564744"/>
            <a:ext cx="8002858" cy="57060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kumimoji="1" lang="ja-JP" altLang="en-US" sz="3108">
                <a:solidFill>
                  <a:schemeClr val="accent1">
                    <a:lumMod val="50000"/>
                  </a:schemeClr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消毒のご協力をお願いいたします。</a:t>
            </a:r>
          </a:p>
        </p:txBody>
      </p:sp>
      <p:sp>
        <p:nvSpPr>
          <p:cNvPr id="35" name="ホームベース 34">
            <a:extLst>
              <a:ext uri="{FF2B5EF4-FFF2-40B4-BE49-F238E27FC236}">
                <a16:creationId xmlns:a16="http://schemas.microsoft.com/office/drawing/2014/main" id="{7566A7BC-FEDA-234C-B93D-0C4B403DCD3D}"/>
              </a:ext>
            </a:extLst>
          </p:cNvPr>
          <p:cNvSpPr/>
          <p:nvPr/>
        </p:nvSpPr>
        <p:spPr>
          <a:xfrm flipH="1">
            <a:off x="9822702" y="12304949"/>
            <a:ext cx="5304220" cy="425270"/>
          </a:xfrm>
          <a:prstGeom prst="homePlate">
            <a:avLst>
              <a:gd name="adj" fmla="val 56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68"/>
              <a:t>神社・団体名をご記入ください</a:t>
            </a:r>
          </a:p>
        </p:txBody>
      </p:sp>
      <p:sp>
        <p:nvSpPr>
          <p:cNvPr id="36" name="ホームベース 35">
            <a:extLst>
              <a:ext uri="{FF2B5EF4-FFF2-40B4-BE49-F238E27FC236}">
                <a16:creationId xmlns:a16="http://schemas.microsoft.com/office/drawing/2014/main" id="{72AB9792-59EE-9F44-B032-4E7C6233C4FC}"/>
              </a:ext>
            </a:extLst>
          </p:cNvPr>
          <p:cNvSpPr/>
          <p:nvPr/>
        </p:nvSpPr>
        <p:spPr>
          <a:xfrm flipH="1">
            <a:off x="9822702" y="11701262"/>
            <a:ext cx="5304220" cy="425270"/>
          </a:xfrm>
          <a:prstGeom prst="homePlate">
            <a:avLst>
              <a:gd name="adj" fmla="val 56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68"/>
              <a:t>文字は自由に編集できます</a:t>
            </a:r>
          </a:p>
        </p:txBody>
      </p:sp>
      <p:sp>
        <p:nvSpPr>
          <p:cNvPr id="37" name="ホームベース 36">
            <a:extLst>
              <a:ext uri="{FF2B5EF4-FFF2-40B4-BE49-F238E27FC236}">
                <a16:creationId xmlns:a16="http://schemas.microsoft.com/office/drawing/2014/main" id="{7B5BCC01-1979-B447-BC41-2B4078A65E68}"/>
              </a:ext>
            </a:extLst>
          </p:cNvPr>
          <p:cNvSpPr/>
          <p:nvPr/>
        </p:nvSpPr>
        <p:spPr>
          <a:xfrm flipH="1">
            <a:off x="9822702" y="796354"/>
            <a:ext cx="4967383" cy="425270"/>
          </a:xfrm>
          <a:prstGeom prst="homePlate">
            <a:avLst>
              <a:gd name="adj" fmla="val 56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68"/>
              <a:t>文字は自由に編集できます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020622F-C76E-1548-8052-244F61FCE151}"/>
              </a:ext>
            </a:extLst>
          </p:cNvPr>
          <p:cNvSpPr txBox="1"/>
          <p:nvPr/>
        </p:nvSpPr>
        <p:spPr>
          <a:xfrm>
            <a:off x="10007109" y="1547720"/>
            <a:ext cx="8282028" cy="17896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 eaLnBrk="0" fontAlgn="ctr" hangingPunct="0">
              <a:lnSpc>
                <a:spcPts val="6539"/>
              </a:lnSpc>
            </a:pPr>
            <a:r>
              <a:rPr kumimoji="1" lang="ja-JP" altLang="en-US" sz="6203">
                <a:solidFill>
                  <a:schemeClr val="accent1"/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文字のサンプルです</a:t>
            </a:r>
            <a:endParaRPr kumimoji="1" lang="en-US" altLang="ja-JP" sz="6203" dirty="0">
              <a:solidFill>
                <a:schemeClr val="accent1"/>
              </a:solidFill>
              <a:latin typeface="HGPSoeiKakugothicUB" panose="020B0900000000000000" pitchFamily="34" charset="-128"/>
              <a:ea typeface="HGPSoeiKakugothicUB" panose="020B0900000000000000" pitchFamily="34" charset="-128"/>
            </a:endParaRPr>
          </a:p>
          <a:p>
            <a:pPr algn="dist" eaLnBrk="0" fontAlgn="ctr" hangingPunct="0">
              <a:lnSpc>
                <a:spcPts val="6539"/>
              </a:lnSpc>
            </a:pPr>
            <a:r>
              <a:rPr kumimoji="1" lang="ja-JP" altLang="en-US" sz="6203">
                <a:solidFill>
                  <a:schemeClr val="accent1"/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編集できます</a:t>
            </a:r>
            <a:endParaRPr kumimoji="1" lang="en-US" altLang="ja-JP" sz="6203" dirty="0">
              <a:solidFill>
                <a:schemeClr val="accent1"/>
              </a:solidFill>
              <a:latin typeface="HGPSoeiKakugothicUB" panose="020B0900000000000000" pitchFamily="34" charset="-128"/>
              <a:ea typeface="HGPSoeiKakugothicUB" panose="020B0900000000000000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33FA3A89-5371-EB40-A216-5DD0D04D461D}"/>
              </a:ext>
            </a:extLst>
          </p:cNvPr>
          <p:cNvSpPr txBox="1"/>
          <p:nvPr/>
        </p:nvSpPr>
        <p:spPr>
          <a:xfrm>
            <a:off x="10007109" y="3589983"/>
            <a:ext cx="8282028" cy="17896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eaLnBrk="0" fontAlgn="ctr" hangingPunct="0">
              <a:lnSpc>
                <a:spcPts val="6539"/>
              </a:lnSpc>
            </a:pPr>
            <a:r>
              <a:rPr kumimoji="1" lang="ja-JP" altLang="en-US" sz="6203">
                <a:solidFill>
                  <a:schemeClr val="accent1"/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文字のサンプルです。</a:t>
            </a:r>
            <a:endParaRPr kumimoji="1" lang="en-US" altLang="ja-JP" sz="6203" dirty="0">
              <a:solidFill>
                <a:schemeClr val="accent1"/>
              </a:solidFill>
              <a:latin typeface="HGPSoeiKakugothicUB" panose="020B0900000000000000" pitchFamily="34" charset="-128"/>
              <a:ea typeface="HGPSoeiKakugothicUB" panose="020B0900000000000000" pitchFamily="34" charset="-128"/>
            </a:endParaRPr>
          </a:p>
          <a:p>
            <a:pPr eaLnBrk="0" fontAlgn="ctr" hangingPunct="0">
              <a:lnSpc>
                <a:spcPts val="6539"/>
              </a:lnSpc>
            </a:pPr>
            <a:r>
              <a:rPr kumimoji="1" lang="ja-JP" altLang="en-US" sz="6203">
                <a:solidFill>
                  <a:schemeClr val="accent1"/>
                </a:solidFill>
                <a:latin typeface="HGPSoeiKakugothicUB" panose="020B0900000000000000" pitchFamily="34" charset="-128"/>
                <a:ea typeface="HGPSoeiKakugothicUB" panose="020B0900000000000000" pitchFamily="34" charset="-128"/>
              </a:rPr>
              <a:t>編集できます。</a:t>
            </a:r>
            <a:endParaRPr kumimoji="1" lang="en-US" altLang="ja-JP" sz="6203" dirty="0">
              <a:solidFill>
                <a:schemeClr val="accent1"/>
              </a:solidFill>
              <a:latin typeface="HGPSoeiKakugothicUB" panose="020B0900000000000000" pitchFamily="34" charset="-128"/>
              <a:ea typeface="HGPSoeiKakugothicUB" panose="020B0900000000000000" pitchFamily="34" charset="-128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C5CE1246-D6F5-624E-9D88-964252B838F9}"/>
              </a:ext>
            </a:extLst>
          </p:cNvPr>
          <p:cNvSpPr/>
          <p:nvPr/>
        </p:nvSpPr>
        <p:spPr>
          <a:xfrm>
            <a:off x="-8410576" y="168664"/>
            <a:ext cx="8096018" cy="4381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108"/>
              <a:t>参拝関連のイラスト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26C0613A-4397-7643-A4D5-FCD3955B6F96}"/>
              </a:ext>
            </a:extLst>
          </p:cNvPr>
          <p:cNvSpPr/>
          <p:nvPr/>
        </p:nvSpPr>
        <p:spPr>
          <a:xfrm>
            <a:off x="929574" y="13809800"/>
            <a:ext cx="8302351" cy="5966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108"/>
              <a:t>ウイルス関連のイラスト</a:t>
            </a:r>
          </a:p>
        </p:txBody>
      </p:sp>
      <p:sp>
        <p:nvSpPr>
          <p:cNvPr id="71" name="ホームベース 70">
            <a:extLst>
              <a:ext uri="{FF2B5EF4-FFF2-40B4-BE49-F238E27FC236}">
                <a16:creationId xmlns:a16="http://schemas.microsoft.com/office/drawing/2014/main" id="{5C942DF9-3B01-6F4A-95EE-C0F155097AF6}"/>
              </a:ext>
            </a:extLst>
          </p:cNvPr>
          <p:cNvSpPr/>
          <p:nvPr/>
        </p:nvSpPr>
        <p:spPr>
          <a:xfrm flipH="1">
            <a:off x="9822702" y="7860782"/>
            <a:ext cx="5304220" cy="425270"/>
          </a:xfrm>
          <a:prstGeom prst="homePlate">
            <a:avLst>
              <a:gd name="adj" fmla="val 56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68"/>
              <a:t>イラスト下の文字は自由に編集できます</a:t>
            </a:r>
          </a:p>
        </p:txBody>
      </p:sp>
      <p:pic>
        <p:nvPicPr>
          <p:cNvPr id="80" name="図 79">
            <a:extLst>
              <a:ext uri="{FF2B5EF4-FFF2-40B4-BE49-F238E27FC236}">
                <a16:creationId xmlns:a16="http://schemas.microsoft.com/office/drawing/2014/main" id="{BB31E6E0-C1B6-4A92-9BB7-39BDFD7BFB5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768844" y="17701697"/>
            <a:ext cx="2520000" cy="2520000"/>
          </a:xfrm>
          <a:prstGeom prst="rect">
            <a:avLst/>
          </a:prstGeom>
        </p:spPr>
      </p:pic>
      <p:pic>
        <p:nvPicPr>
          <p:cNvPr id="53" name="図 52">
            <a:extLst>
              <a:ext uri="{FF2B5EF4-FFF2-40B4-BE49-F238E27FC236}">
                <a16:creationId xmlns:a16="http://schemas.microsoft.com/office/drawing/2014/main" id="{C26DF482-72F9-914F-8F1B-122CECD6ACA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-8499540" y="823762"/>
            <a:ext cx="2520000" cy="25200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E76E5E66-32C2-F441-8133-E716FED7A4D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5651308" y="823762"/>
            <a:ext cx="2528890" cy="2520000"/>
          </a:xfrm>
          <a:prstGeom prst="rect">
            <a:avLst/>
          </a:prstGeom>
        </p:spPr>
      </p:pic>
      <p:pic>
        <p:nvPicPr>
          <p:cNvPr id="55" name="図 54">
            <a:extLst>
              <a:ext uri="{FF2B5EF4-FFF2-40B4-BE49-F238E27FC236}">
                <a16:creationId xmlns:a16="http://schemas.microsoft.com/office/drawing/2014/main" id="{02E2A201-E618-624E-89CF-2FEBE9AA672E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2885373" y="823762"/>
            <a:ext cx="2528890" cy="2520000"/>
          </a:xfrm>
          <a:prstGeom prst="rect">
            <a:avLst/>
          </a:prstGeom>
        </p:spPr>
      </p:pic>
      <p:pic>
        <p:nvPicPr>
          <p:cNvPr id="56" name="図 55">
            <a:extLst>
              <a:ext uri="{FF2B5EF4-FFF2-40B4-BE49-F238E27FC236}">
                <a16:creationId xmlns:a16="http://schemas.microsoft.com/office/drawing/2014/main" id="{A983D28A-5B83-7942-B4F2-587142BB75F3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-2867321" y="3601999"/>
            <a:ext cx="2511110" cy="2520000"/>
          </a:xfrm>
          <a:prstGeom prst="rect">
            <a:avLst/>
          </a:prstGeom>
        </p:spPr>
      </p:pic>
      <p:pic>
        <p:nvPicPr>
          <p:cNvPr id="58" name="図 57">
            <a:extLst>
              <a:ext uri="{FF2B5EF4-FFF2-40B4-BE49-F238E27FC236}">
                <a16:creationId xmlns:a16="http://schemas.microsoft.com/office/drawing/2014/main" id="{67C83834-65E5-3741-A5F2-6CAAE4F041A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-5651308" y="3604276"/>
            <a:ext cx="2528890" cy="2520000"/>
          </a:xfrm>
          <a:prstGeom prst="rect">
            <a:avLst/>
          </a:prstGeom>
        </p:spPr>
      </p:pic>
      <p:pic>
        <p:nvPicPr>
          <p:cNvPr id="60" name="図 59">
            <a:extLst>
              <a:ext uri="{FF2B5EF4-FFF2-40B4-BE49-F238E27FC236}">
                <a16:creationId xmlns:a16="http://schemas.microsoft.com/office/drawing/2014/main" id="{A8BA7C2E-A80B-0042-BDEE-518E658F145E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6673154" y="14779018"/>
            <a:ext cx="2520000" cy="2520000"/>
          </a:xfrm>
          <a:prstGeom prst="rect">
            <a:avLst/>
          </a:prstGeom>
        </p:spPr>
      </p:pic>
      <p:pic>
        <p:nvPicPr>
          <p:cNvPr id="61" name="図 60">
            <a:extLst>
              <a:ext uri="{FF2B5EF4-FFF2-40B4-BE49-F238E27FC236}">
                <a16:creationId xmlns:a16="http://schemas.microsoft.com/office/drawing/2014/main" id="{15D2A167-B668-FA41-9679-53CA3C7392AB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-2880973" y="6380235"/>
            <a:ext cx="2520000" cy="2520000"/>
          </a:xfrm>
          <a:prstGeom prst="rect">
            <a:avLst/>
          </a:prstGeom>
        </p:spPr>
      </p:pic>
      <p:pic>
        <p:nvPicPr>
          <p:cNvPr id="62" name="図 61">
            <a:extLst>
              <a:ext uri="{FF2B5EF4-FFF2-40B4-BE49-F238E27FC236}">
                <a16:creationId xmlns:a16="http://schemas.microsoft.com/office/drawing/2014/main" id="{BE1C5B9A-01FC-2849-9464-C90C55295635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-5633256" y="11941361"/>
            <a:ext cx="2511110" cy="2520000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D1F07C6E-62E6-304F-A499-6EEE512A86B3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3759711" y="14766876"/>
            <a:ext cx="2520000" cy="2520000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3481DECC-7B45-BE42-A86B-42D1AFE92555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-2876320" y="11941361"/>
            <a:ext cx="2520000" cy="2520000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2BC7ABB8-3C67-8841-B4DD-025140080F52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6711634" y="17701697"/>
            <a:ext cx="2520000" cy="2520000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F1C4754B-EA81-3D45-90DF-84E1BDBA679A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-5642255" y="14726331"/>
            <a:ext cx="2520000" cy="2520000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9B3A87BA-3675-AA45-A607-E52080B0FB38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-2876320" y="14719598"/>
            <a:ext cx="2520000" cy="2520000"/>
          </a:xfrm>
          <a:prstGeom prst="rect">
            <a:avLst/>
          </a:prstGeom>
        </p:spPr>
      </p:pic>
      <p:pic>
        <p:nvPicPr>
          <p:cNvPr id="75" name="図 74">
            <a:extLst>
              <a:ext uri="{FF2B5EF4-FFF2-40B4-BE49-F238E27FC236}">
                <a16:creationId xmlns:a16="http://schemas.microsoft.com/office/drawing/2014/main" id="{C4332F0E-E247-184F-A3C5-8A83D583FC17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-5642255" y="6384790"/>
            <a:ext cx="2520000" cy="2520000"/>
          </a:xfrm>
          <a:prstGeom prst="rect">
            <a:avLst/>
          </a:prstGeom>
        </p:spPr>
      </p:pic>
      <p:pic>
        <p:nvPicPr>
          <p:cNvPr id="94" name="図 93">
            <a:extLst>
              <a:ext uri="{FF2B5EF4-FFF2-40B4-BE49-F238E27FC236}">
                <a16:creationId xmlns:a16="http://schemas.microsoft.com/office/drawing/2014/main" id="{BAED1A06-BEDC-C448-9350-CB6843DB6E01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-8499539" y="14702778"/>
            <a:ext cx="2511127" cy="2520000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CCB11926-5E4F-A14C-B463-3B2DADB2FA1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80120" y="2110190"/>
            <a:ext cx="2520000" cy="2520000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id="{493A8D93-59E7-394E-A0F7-B580564B9E7A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3506026" y="5254135"/>
            <a:ext cx="2528906" cy="2520000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D2B6A2AE-0E5F-3545-8FA9-A1519785775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545292" y="5254135"/>
            <a:ext cx="2520000" cy="2520000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453F39B4-A9A4-1941-AF69-2089659BE9AD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475667" y="8436524"/>
            <a:ext cx="2520000" cy="2520000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92738DD3-E7D0-8846-B7EB-C13FDF3F67C9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3510479" y="8436524"/>
            <a:ext cx="2520000" cy="2520000"/>
          </a:xfrm>
          <a:prstGeom prst="rect">
            <a:avLst/>
          </a:prstGeom>
        </p:spPr>
      </p:pic>
      <p:pic>
        <p:nvPicPr>
          <p:cNvPr id="107" name="図 106">
            <a:extLst>
              <a:ext uri="{FF2B5EF4-FFF2-40B4-BE49-F238E27FC236}">
                <a16:creationId xmlns:a16="http://schemas.microsoft.com/office/drawing/2014/main" id="{C0247303-B343-6745-B75E-4A20EB35EC31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6545292" y="8436524"/>
            <a:ext cx="2520000" cy="2520000"/>
          </a:xfrm>
          <a:prstGeom prst="rect">
            <a:avLst/>
          </a:prstGeom>
        </p:spPr>
      </p:pic>
      <p:pic>
        <p:nvPicPr>
          <p:cNvPr id="108" name="図 107">
            <a:extLst>
              <a:ext uri="{FF2B5EF4-FFF2-40B4-BE49-F238E27FC236}">
                <a16:creationId xmlns:a16="http://schemas.microsoft.com/office/drawing/2014/main" id="{EF4A8EE2-9349-8049-9669-BE95665AD4C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3508253" y="2114695"/>
            <a:ext cx="2528906" cy="2520000"/>
          </a:xfrm>
          <a:prstGeom prst="rect">
            <a:avLst/>
          </a:prstGeom>
        </p:spPr>
      </p:pic>
      <p:pic>
        <p:nvPicPr>
          <p:cNvPr id="109" name="図 108">
            <a:extLst>
              <a:ext uri="{FF2B5EF4-FFF2-40B4-BE49-F238E27FC236}">
                <a16:creationId xmlns:a16="http://schemas.microsoft.com/office/drawing/2014/main" id="{96153CC9-D656-3742-A1A8-02E136D91240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6545292" y="2114695"/>
            <a:ext cx="2528906" cy="2520000"/>
          </a:xfrm>
          <a:prstGeom prst="rect">
            <a:avLst/>
          </a:prstGeom>
        </p:spPr>
      </p:pic>
      <p:pic>
        <p:nvPicPr>
          <p:cNvPr id="147" name="図 146">
            <a:extLst>
              <a:ext uri="{FF2B5EF4-FFF2-40B4-BE49-F238E27FC236}">
                <a16:creationId xmlns:a16="http://schemas.microsoft.com/office/drawing/2014/main" id="{E67568ED-CA54-6840-AD37-3C5846615BDD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-8499550" y="3618821"/>
            <a:ext cx="2528890" cy="2520000"/>
          </a:xfrm>
          <a:prstGeom prst="rect">
            <a:avLst/>
          </a:prstGeom>
        </p:spPr>
      </p:pic>
      <p:pic>
        <p:nvPicPr>
          <p:cNvPr id="150" name="図 149">
            <a:extLst>
              <a:ext uri="{FF2B5EF4-FFF2-40B4-BE49-F238E27FC236}">
                <a16:creationId xmlns:a16="http://schemas.microsoft.com/office/drawing/2014/main" id="{49846B6C-CE83-DD40-9116-E7BB3C73ADAE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466761" y="5254135"/>
            <a:ext cx="2528906" cy="2520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89D4C29-18F6-CB4B-87CF-D9380EB94597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-8499540" y="11941361"/>
            <a:ext cx="2520000" cy="2520000"/>
          </a:xfrm>
          <a:prstGeom prst="rect">
            <a:avLst/>
          </a:prstGeom>
        </p:spPr>
      </p:pic>
      <p:pic>
        <p:nvPicPr>
          <p:cNvPr id="151" name="図 150">
            <a:extLst>
              <a:ext uri="{FF2B5EF4-FFF2-40B4-BE49-F238E27FC236}">
                <a16:creationId xmlns:a16="http://schemas.microsoft.com/office/drawing/2014/main" id="{9BE85901-00E5-594C-8665-7D94ED9C25EA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-8499540" y="6413880"/>
            <a:ext cx="2520000" cy="2520000"/>
          </a:xfrm>
          <a:prstGeom prst="rect">
            <a:avLst/>
          </a:prstGeom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2675DBA0-08D5-FC4B-85D8-B43A6D75CFB5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-8499540" y="9208938"/>
            <a:ext cx="2520000" cy="2520000"/>
          </a:xfrm>
          <a:prstGeom prst="rect">
            <a:avLst/>
          </a:prstGeom>
        </p:spPr>
      </p:pic>
      <p:pic>
        <p:nvPicPr>
          <p:cNvPr id="116" name="図 115">
            <a:extLst>
              <a:ext uri="{FF2B5EF4-FFF2-40B4-BE49-F238E27FC236}">
                <a16:creationId xmlns:a16="http://schemas.microsoft.com/office/drawing/2014/main" id="{2DFCB2A7-34EC-9945-8EEA-D39A763E39C4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923752" y="17647061"/>
            <a:ext cx="2520000" cy="2520000"/>
          </a:xfrm>
          <a:prstGeom prst="rect">
            <a:avLst/>
          </a:prstGeom>
        </p:spPr>
      </p:pic>
      <p:pic>
        <p:nvPicPr>
          <p:cNvPr id="124" name="図 123">
            <a:extLst>
              <a:ext uri="{FF2B5EF4-FFF2-40B4-BE49-F238E27FC236}">
                <a16:creationId xmlns:a16="http://schemas.microsoft.com/office/drawing/2014/main" id="{17297B7D-FC6D-7C49-AC44-764FE1678711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-8499540" y="17497835"/>
            <a:ext cx="2520000" cy="2520000"/>
          </a:xfrm>
          <a:prstGeom prst="rect">
            <a:avLst/>
          </a:prstGeom>
        </p:spPr>
      </p:pic>
      <p:pic>
        <p:nvPicPr>
          <p:cNvPr id="130" name="図 129">
            <a:extLst>
              <a:ext uri="{FF2B5EF4-FFF2-40B4-BE49-F238E27FC236}">
                <a16:creationId xmlns:a16="http://schemas.microsoft.com/office/drawing/2014/main" id="{1C44FE43-1540-5A41-866F-53669C0BC4FE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-2876320" y="9163125"/>
            <a:ext cx="2520000" cy="2520000"/>
          </a:xfrm>
          <a:prstGeom prst="rect">
            <a:avLst/>
          </a:prstGeom>
        </p:spPr>
      </p:pic>
      <p:pic>
        <p:nvPicPr>
          <p:cNvPr id="137" name="図 136">
            <a:extLst>
              <a:ext uri="{FF2B5EF4-FFF2-40B4-BE49-F238E27FC236}">
                <a16:creationId xmlns:a16="http://schemas.microsoft.com/office/drawing/2014/main" id="{6E83A1BE-B732-9841-AB6E-2C4917DB66FC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-5654447" y="17497835"/>
            <a:ext cx="2511127" cy="2520000"/>
          </a:xfrm>
          <a:prstGeom prst="rect">
            <a:avLst/>
          </a:prstGeom>
        </p:spPr>
      </p:pic>
      <p:pic>
        <p:nvPicPr>
          <p:cNvPr id="144" name="図 143">
            <a:extLst>
              <a:ext uri="{FF2B5EF4-FFF2-40B4-BE49-F238E27FC236}">
                <a16:creationId xmlns:a16="http://schemas.microsoft.com/office/drawing/2014/main" id="{64CC3360-6E0B-6941-8FF5-CB435F1237DA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923753" y="14766876"/>
            <a:ext cx="2511127" cy="2520000"/>
          </a:xfrm>
          <a:prstGeom prst="rect">
            <a:avLst/>
          </a:prstGeom>
        </p:spPr>
      </p:pic>
      <p:pic>
        <p:nvPicPr>
          <p:cNvPr id="156" name="図 155">
            <a:extLst>
              <a:ext uri="{FF2B5EF4-FFF2-40B4-BE49-F238E27FC236}">
                <a16:creationId xmlns:a16="http://schemas.microsoft.com/office/drawing/2014/main" id="{35F3D963-7016-0142-AE2E-8DCDB3B69B39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-5642255" y="9165303"/>
            <a:ext cx="2520000" cy="2520000"/>
          </a:xfrm>
          <a:prstGeom prst="rect">
            <a:avLst/>
          </a:prstGeom>
        </p:spPr>
      </p:pic>
      <p:pic>
        <p:nvPicPr>
          <p:cNvPr id="157" name="図 156">
            <a:extLst>
              <a:ext uri="{FF2B5EF4-FFF2-40B4-BE49-F238E27FC236}">
                <a16:creationId xmlns:a16="http://schemas.microsoft.com/office/drawing/2014/main" id="{F7CFA232-45ED-BB42-A526-DCD031B97C8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768844" y="17701697"/>
            <a:ext cx="2520000" cy="2520000"/>
          </a:xfrm>
          <a:prstGeom prst="rect">
            <a:avLst/>
          </a:prstGeom>
        </p:spPr>
      </p:pic>
      <p:pic>
        <p:nvPicPr>
          <p:cNvPr id="158" name="図 157">
            <a:extLst>
              <a:ext uri="{FF2B5EF4-FFF2-40B4-BE49-F238E27FC236}">
                <a16:creationId xmlns:a16="http://schemas.microsoft.com/office/drawing/2014/main" id="{3D12809C-3D8E-F14F-8865-77B4D4C46645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6673154" y="14779018"/>
            <a:ext cx="2520000" cy="2520000"/>
          </a:xfrm>
          <a:prstGeom prst="rect">
            <a:avLst/>
          </a:prstGeom>
        </p:spPr>
      </p:pic>
      <p:pic>
        <p:nvPicPr>
          <p:cNvPr id="159" name="図 158">
            <a:extLst>
              <a:ext uri="{FF2B5EF4-FFF2-40B4-BE49-F238E27FC236}">
                <a16:creationId xmlns:a16="http://schemas.microsoft.com/office/drawing/2014/main" id="{1298C879-9480-6142-B4B4-A0C0D8286DA5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3759711" y="14766876"/>
            <a:ext cx="2520000" cy="2520000"/>
          </a:xfrm>
          <a:prstGeom prst="rect">
            <a:avLst/>
          </a:prstGeom>
        </p:spPr>
      </p:pic>
      <p:pic>
        <p:nvPicPr>
          <p:cNvPr id="160" name="図 159">
            <a:extLst>
              <a:ext uri="{FF2B5EF4-FFF2-40B4-BE49-F238E27FC236}">
                <a16:creationId xmlns:a16="http://schemas.microsoft.com/office/drawing/2014/main" id="{37BF2DC6-FEE9-B846-94D9-160262C1CD61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6711634" y="17701697"/>
            <a:ext cx="2520000" cy="2520000"/>
          </a:xfrm>
          <a:prstGeom prst="rect">
            <a:avLst/>
          </a:prstGeom>
        </p:spPr>
      </p:pic>
      <p:pic>
        <p:nvPicPr>
          <p:cNvPr id="161" name="図 160">
            <a:extLst>
              <a:ext uri="{FF2B5EF4-FFF2-40B4-BE49-F238E27FC236}">
                <a16:creationId xmlns:a16="http://schemas.microsoft.com/office/drawing/2014/main" id="{0778DF4A-8446-0D4C-929D-E32EBD05F48C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923752" y="17647061"/>
            <a:ext cx="2520000" cy="2520000"/>
          </a:xfrm>
          <a:prstGeom prst="rect">
            <a:avLst/>
          </a:prstGeom>
        </p:spPr>
      </p:pic>
      <p:pic>
        <p:nvPicPr>
          <p:cNvPr id="162" name="図 161">
            <a:extLst>
              <a:ext uri="{FF2B5EF4-FFF2-40B4-BE49-F238E27FC236}">
                <a16:creationId xmlns:a16="http://schemas.microsoft.com/office/drawing/2014/main" id="{9C5DF076-D495-F147-AB19-5B1DC6C56BEA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923753" y="14766876"/>
            <a:ext cx="2511127" cy="2520000"/>
          </a:xfrm>
          <a:prstGeom prst="rect">
            <a:avLst/>
          </a:prstGeom>
        </p:spPr>
      </p:pic>
      <p:pic>
        <p:nvPicPr>
          <p:cNvPr id="163" name="図 162">
            <a:extLst>
              <a:ext uri="{FF2B5EF4-FFF2-40B4-BE49-F238E27FC236}">
                <a16:creationId xmlns:a16="http://schemas.microsoft.com/office/drawing/2014/main" id="{46DAA8FF-C6AE-1844-817D-526E3B93BD7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768844" y="17701697"/>
            <a:ext cx="2520000" cy="2520000"/>
          </a:xfrm>
          <a:prstGeom prst="rect">
            <a:avLst/>
          </a:prstGeom>
        </p:spPr>
      </p:pic>
      <p:pic>
        <p:nvPicPr>
          <p:cNvPr id="164" name="図 163">
            <a:extLst>
              <a:ext uri="{FF2B5EF4-FFF2-40B4-BE49-F238E27FC236}">
                <a16:creationId xmlns:a16="http://schemas.microsoft.com/office/drawing/2014/main" id="{857D864A-A19D-1F43-8F14-DCB97C9D5303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6673154" y="14779018"/>
            <a:ext cx="2520000" cy="2520000"/>
          </a:xfrm>
          <a:prstGeom prst="rect">
            <a:avLst/>
          </a:prstGeom>
        </p:spPr>
      </p:pic>
      <p:pic>
        <p:nvPicPr>
          <p:cNvPr id="165" name="図 164">
            <a:extLst>
              <a:ext uri="{FF2B5EF4-FFF2-40B4-BE49-F238E27FC236}">
                <a16:creationId xmlns:a16="http://schemas.microsoft.com/office/drawing/2014/main" id="{373EB9D6-EE9B-5B40-BF5A-89C0790D0821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3759711" y="14766876"/>
            <a:ext cx="2520000" cy="2520000"/>
          </a:xfrm>
          <a:prstGeom prst="rect">
            <a:avLst/>
          </a:prstGeom>
        </p:spPr>
      </p:pic>
      <p:pic>
        <p:nvPicPr>
          <p:cNvPr id="166" name="図 165">
            <a:extLst>
              <a:ext uri="{FF2B5EF4-FFF2-40B4-BE49-F238E27FC236}">
                <a16:creationId xmlns:a16="http://schemas.microsoft.com/office/drawing/2014/main" id="{70291F73-4E2E-0B45-BB0D-FB0DEFE7D008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6711634" y="17701697"/>
            <a:ext cx="2520000" cy="2520000"/>
          </a:xfrm>
          <a:prstGeom prst="rect">
            <a:avLst/>
          </a:prstGeom>
        </p:spPr>
      </p:pic>
      <p:pic>
        <p:nvPicPr>
          <p:cNvPr id="167" name="図 166">
            <a:extLst>
              <a:ext uri="{FF2B5EF4-FFF2-40B4-BE49-F238E27FC236}">
                <a16:creationId xmlns:a16="http://schemas.microsoft.com/office/drawing/2014/main" id="{D1BD1B60-FF26-DC45-BACD-F8EEFAC6343F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923752" y="17647061"/>
            <a:ext cx="2520000" cy="2520000"/>
          </a:xfrm>
          <a:prstGeom prst="rect">
            <a:avLst/>
          </a:prstGeom>
        </p:spPr>
      </p:pic>
      <p:pic>
        <p:nvPicPr>
          <p:cNvPr id="168" name="図 167">
            <a:extLst>
              <a:ext uri="{FF2B5EF4-FFF2-40B4-BE49-F238E27FC236}">
                <a16:creationId xmlns:a16="http://schemas.microsoft.com/office/drawing/2014/main" id="{2BA6F671-701B-014B-86AA-6BFFD5A055A5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923753" y="14766876"/>
            <a:ext cx="2511127" cy="2520000"/>
          </a:xfrm>
          <a:prstGeom prst="rect">
            <a:avLst/>
          </a:prstGeom>
        </p:spPr>
      </p:pic>
      <p:pic>
        <p:nvPicPr>
          <p:cNvPr id="169" name="図 168">
            <a:extLst>
              <a:ext uri="{FF2B5EF4-FFF2-40B4-BE49-F238E27FC236}">
                <a16:creationId xmlns:a16="http://schemas.microsoft.com/office/drawing/2014/main" id="{6BC5AC0C-F7F9-CE44-87EB-98AFB756124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768844" y="17661152"/>
            <a:ext cx="2520000" cy="2520000"/>
          </a:xfrm>
          <a:prstGeom prst="rect">
            <a:avLst/>
          </a:prstGeom>
        </p:spPr>
      </p:pic>
      <p:pic>
        <p:nvPicPr>
          <p:cNvPr id="170" name="図 169">
            <a:extLst>
              <a:ext uri="{FF2B5EF4-FFF2-40B4-BE49-F238E27FC236}">
                <a16:creationId xmlns:a16="http://schemas.microsoft.com/office/drawing/2014/main" id="{89F57C88-E1DC-274A-99B9-FC46DA5AECA9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6673154" y="14738473"/>
            <a:ext cx="2520000" cy="2520000"/>
          </a:xfrm>
          <a:prstGeom prst="rect">
            <a:avLst/>
          </a:prstGeom>
        </p:spPr>
      </p:pic>
      <p:pic>
        <p:nvPicPr>
          <p:cNvPr id="171" name="図 170">
            <a:extLst>
              <a:ext uri="{FF2B5EF4-FFF2-40B4-BE49-F238E27FC236}">
                <a16:creationId xmlns:a16="http://schemas.microsoft.com/office/drawing/2014/main" id="{BAAD7A5E-877E-4F4D-9A8E-310043C136A1}"/>
              </a:ext>
            </a:extLst>
          </p:cNvPr>
          <p:cNvPicPr>
            <a:picLocks noChangeAspect="1"/>
          </p:cNvPicPr>
          <p:nvPr/>
        </p:nvPicPr>
        <p:blipFill>
          <a:blip r:embed="rId12"/>
          <a:srcRect/>
          <a:stretch/>
        </p:blipFill>
        <p:spPr>
          <a:xfrm>
            <a:off x="3759711" y="14726331"/>
            <a:ext cx="2520000" cy="2520000"/>
          </a:xfrm>
          <a:prstGeom prst="rect">
            <a:avLst/>
          </a:prstGeom>
        </p:spPr>
      </p:pic>
      <p:pic>
        <p:nvPicPr>
          <p:cNvPr id="172" name="図 171">
            <a:extLst>
              <a:ext uri="{FF2B5EF4-FFF2-40B4-BE49-F238E27FC236}">
                <a16:creationId xmlns:a16="http://schemas.microsoft.com/office/drawing/2014/main" id="{D23C9DB3-838B-944C-8A79-7866E94F2A44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6711634" y="17661152"/>
            <a:ext cx="2520000" cy="2520000"/>
          </a:xfrm>
          <a:prstGeom prst="rect">
            <a:avLst/>
          </a:prstGeom>
        </p:spPr>
      </p:pic>
      <p:pic>
        <p:nvPicPr>
          <p:cNvPr id="173" name="図 172">
            <a:extLst>
              <a:ext uri="{FF2B5EF4-FFF2-40B4-BE49-F238E27FC236}">
                <a16:creationId xmlns:a16="http://schemas.microsoft.com/office/drawing/2014/main" id="{987C6E3B-78CC-AB4A-A3DC-4E42E81E859B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/>
          <a:stretch/>
        </p:blipFill>
        <p:spPr>
          <a:xfrm>
            <a:off x="923752" y="17606516"/>
            <a:ext cx="2520000" cy="2520000"/>
          </a:xfrm>
          <a:prstGeom prst="rect">
            <a:avLst/>
          </a:prstGeom>
        </p:spPr>
      </p:pic>
      <p:pic>
        <p:nvPicPr>
          <p:cNvPr id="174" name="図 173">
            <a:extLst>
              <a:ext uri="{FF2B5EF4-FFF2-40B4-BE49-F238E27FC236}">
                <a16:creationId xmlns:a16="http://schemas.microsoft.com/office/drawing/2014/main" id="{4565975A-03BD-FC4B-817F-1B3CDB688501}"/>
              </a:ext>
            </a:extLst>
          </p:cNvPr>
          <p:cNvPicPr>
            <a:picLocks noChangeAspect="1"/>
          </p:cNvPicPr>
          <p:nvPr/>
        </p:nvPicPr>
        <p:blipFill>
          <a:blip r:embed="rId27"/>
          <a:srcRect/>
          <a:stretch/>
        </p:blipFill>
        <p:spPr>
          <a:xfrm>
            <a:off x="923753" y="14726331"/>
            <a:ext cx="2511127" cy="2520000"/>
          </a:xfrm>
          <a:prstGeom prst="rect">
            <a:avLst/>
          </a:prstGeom>
        </p:spPr>
      </p:pic>
      <p:pic>
        <p:nvPicPr>
          <p:cNvPr id="175" name="図 174">
            <a:extLst>
              <a:ext uri="{FF2B5EF4-FFF2-40B4-BE49-F238E27FC236}">
                <a16:creationId xmlns:a16="http://schemas.microsoft.com/office/drawing/2014/main" id="{2620E431-34E3-CE4E-B758-31D6CBBDF5B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-8508412" y="796354"/>
            <a:ext cx="2520000" cy="2520000"/>
          </a:xfrm>
          <a:prstGeom prst="rect">
            <a:avLst/>
          </a:prstGeom>
        </p:spPr>
      </p:pic>
      <p:pic>
        <p:nvPicPr>
          <p:cNvPr id="176" name="図 175">
            <a:extLst>
              <a:ext uri="{FF2B5EF4-FFF2-40B4-BE49-F238E27FC236}">
                <a16:creationId xmlns:a16="http://schemas.microsoft.com/office/drawing/2014/main" id="{EC8B68C0-8952-8B46-8BEF-5345678322E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5660180" y="796354"/>
            <a:ext cx="2528890" cy="2520000"/>
          </a:xfrm>
          <a:prstGeom prst="rect">
            <a:avLst/>
          </a:prstGeom>
        </p:spPr>
      </p:pic>
      <p:pic>
        <p:nvPicPr>
          <p:cNvPr id="177" name="図 176">
            <a:extLst>
              <a:ext uri="{FF2B5EF4-FFF2-40B4-BE49-F238E27FC236}">
                <a16:creationId xmlns:a16="http://schemas.microsoft.com/office/drawing/2014/main" id="{9FAD3BBE-7471-1A41-9D49-04304F10E52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2894245" y="796354"/>
            <a:ext cx="2528890" cy="2520000"/>
          </a:xfrm>
          <a:prstGeom prst="rect">
            <a:avLst/>
          </a:prstGeom>
        </p:spPr>
      </p:pic>
      <p:pic>
        <p:nvPicPr>
          <p:cNvPr id="178" name="図 177">
            <a:extLst>
              <a:ext uri="{FF2B5EF4-FFF2-40B4-BE49-F238E27FC236}">
                <a16:creationId xmlns:a16="http://schemas.microsoft.com/office/drawing/2014/main" id="{E677B1FB-1BA5-8A40-B37E-E51F71C74A05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-2876193" y="3574591"/>
            <a:ext cx="2511110" cy="2520000"/>
          </a:xfrm>
          <a:prstGeom prst="rect">
            <a:avLst/>
          </a:prstGeom>
        </p:spPr>
      </p:pic>
      <p:pic>
        <p:nvPicPr>
          <p:cNvPr id="179" name="図 178">
            <a:extLst>
              <a:ext uri="{FF2B5EF4-FFF2-40B4-BE49-F238E27FC236}">
                <a16:creationId xmlns:a16="http://schemas.microsoft.com/office/drawing/2014/main" id="{5FAB8CF3-2BC5-114F-9353-688323CEE9B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-5660180" y="3576868"/>
            <a:ext cx="2528890" cy="2520000"/>
          </a:xfrm>
          <a:prstGeom prst="rect">
            <a:avLst/>
          </a:prstGeom>
        </p:spPr>
      </p:pic>
      <p:pic>
        <p:nvPicPr>
          <p:cNvPr id="180" name="図 179">
            <a:extLst>
              <a:ext uri="{FF2B5EF4-FFF2-40B4-BE49-F238E27FC236}">
                <a16:creationId xmlns:a16="http://schemas.microsoft.com/office/drawing/2014/main" id="{52774828-9921-C240-8C55-174A04357848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-2889845" y="6352827"/>
            <a:ext cx="2520000" cy="2520000"/>
          </a:xfrm>
          <a:prstGeom prst="rect">
            <a:avLst/>
          </a:prstGeom>
        </p:spPr>
      </p:pic>
      <p:pic>
        <p:nvPicPr>
          <p:cNvPr id="181" name="図 180">
            <a:extLst>
              <a:ext uri="{FF2B5EF4-FFF2-40B4-BE49-F238E27FC236}">
                <a16:creationId xmlns:a16="http://schemas.microsoft.com/office/drawing/2014/main" id="{F6829022-99F3-C44D-9CF4-91B4EEB35DDE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-5642128" y="11913953"/>
            <a:ext cx="2511110" cy="2520000"/>
          </a:xfrm>
          <a:prstGeom prst="rect">
            <a:avLst/>
          </a:prstGeom>
        </p:spPr>
      </p:pic>
      <p:pic>
        <p:nvPicPr>
          <p:cNvPr id="182" name="図 181">
            <a:extLst>
              <a:ext uri="{FF2B5EF4-FFF2-40B4-BE49-F238E27FC236}">
                <a16:creationId xmlns:a16="http://schemas.microsoft.com/office/drawing/2014/main" id="{8BACAD35-4263-404D-BC41-8E0892EC59C8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-2885192" y="11913953"/>
            <a:ext cx="2520000" cy="2520000"/>
          </a:xfrm>
          <a:prstGeom prst="rect">
            <a:avLst/>
          </a:prstGeom>
        </p:spPr>
      </p:pic>
      <p:pic>
        <p:nvPicPr>
          <p:cNvPr id="183" name="図 182">
            <a:extLst>
              <a:ext uri="{FF2B5EF4-FFF2-40B4-BE49-F238E27FC236}">
                <a16:creationId xmlns:a16="http://schemas.microsoft.com/office/drawing/2014/main" id="{0473D2D0-8402-3849-B451-393260A56786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-5651127" y="14698923"/>
            <a:ext cx="2520000" cy="2520000"/>
          </a:xfrm>
          <a:prstGeom prst="rect">
            <a:avLst/>
          </a:prstGeom>
        </p:spPr>
      </p:pic>
      <p:pic>
        <p:nvPicPr>
          <p:cNvPr id="184" name="図 183">
            <a:extLst>
              <a:ext uri="{FF2B5EF4-FFF2-40B4-BE49-F238E27FC236}">
                <a16:creationId xmlns:a16="http://schemas.microsoft.com/office/drawing/2014/main" id="{36D432A6-A6BA-5542-9BDE-C183177394F9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-2885192" y="14692190"/>
            <a:ext cx="2520000" cy="2520000"/>
          </a:xfrm>
          <a:prstGeom prst="rect">
            <a:avLst/>
          </a:prstGeom>
        </p:spPr>
      </p:pic>
      <p:pic>
        <p:nvPicPr>
          <p:cNvPr id="185" name="図 184">
            <a:extLst>
              <a:ext uri="{FF2B5EF4-FFF2-40B4-BE49-F238E27FC236}">
                <a16:creationId xmlns:a16="http://schemas.microsoft.com/office/drawing/2014/main" id="{19AB7694-F200-AD4B-87C2-E8C85340351C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-5651127" y="6357382"/>
            <a:ext cx="2520000" cy="2520000"/>
          </a:xfrm>
          <a:prstGeom prst="rect">
            <a:avLst/>
          </a:prstGeom>
        </p:spPr>
      </p:pic>
      <p:pic>
        <p:nvPicPr>
          <p:cNvPr id="186" name="図 185">
            <a:extLst>
              <a:ext uri="{FF2B5EF4-FFF2-40B4-BE49-F238E27FC236}">
                <a16:creationId xmlns:a16="http://schemas.microsoft.com/office/drawing/2014/main" id="{03B0A189-D393-4F41-BF30-813FE4BF4298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-8508411" y="14675370"/>
            <a:ext cx="2511127" cy="2520000"/>
          </a:xfrm>
          <a:prstGeom prst="rect">
            <a:avLst/>
          </a:prstGeom>
        </p:spPr>
      </p:pic>
      <p:pic>
        <p:nvPicPr>
          <p:cNvPr id="187" name="図 186">
            <a:extLst>
              <a:ext uri="{FF2B5EF4-FFF2-40B4-BE49-F238E27FC236}">
                <a16:creationId xmlns:a16="http://schemas.microsoft.com/office/drawing/2014/main" id="{8D74EFAA-AE2E-0F4A-8B57-7BA633C9D2F1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-8508422" y="3591413"/>
            <a:ext cx="2528890" cy="2520000"/>
          </a:xfrm>
          <a:prstGeom prst="rect">
            <a:avLst/>
          </a:prstGeom>
        </p:spPr>
      </p:pic>
      <p:pic>
        <p:nvPicPr>
          <p:cNvPr id="188" name="図 187">
            <a:extLst>
              <a:ext uri="{FF2B5EF4-FFF2-40B4-BE49-F238E27FC236}">
                <a16:creationId xmlns:a16="http://schemas.microsoft.com/office/drawing/2014/main" id="{C8C4002F-B8D4-2347-908C-80507A52C62E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-8508412" y="11913953"/>
            <a:ext cx="2520000" cy="2520000"/>
          </a:xfrm>
          <a:prstGeom prst="rect">
            <a:avLst/>
          </a:prstGeom>
        </p:spPr>
      </p:pic>
      <p:pic>
        <p:nvPicPr>
          <p:cNvPr id="189" name="図 188">
            <a:extLst>
              <a:ext uri="{FF2B5EF4-FFF2-40B4-BE49-F238E27FC236}">
                <a16:creationId xmlns:a16="http://schemas.microsoft.com/office/drawing/2014/main" id="{753388AC-3A4F-F24B-816B-6FE26DC975DA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-8508412" y="6386472"/>
            <a:ext cx="2520000" cy="2520000"/>
          </a:xfrm>
          <a:prstGeom prst="rect">
            <a:avLst/>
          </a:prstGeom>
        </p:spPr>
      </p:pic>
      <p:pic>
        <p:nvPicPr>
          <p:cNvPr id="190" name="図 189">
            <a:extLst>
              <a:ext uri="{FF2B5EF4-FFF2-40B4-BE49-F238E27FC236}">
                <a16:creationId xmlns:a16="http://schemas.microsoft.com/office/drawing/2014/main" id="{19A3F1DE-528D-424D-97AC-77D441D383C8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-8508412" y="9181530"/>
            <a:ext cx="2520000" cy="2520000"/>
          </a:xfrm>
          <a:prstGeom prst="rect">
            <a:avLst/>
          </a:prstGeom>
        </p:spPr>
      </p:pic>
      <p:pic>
        <p:nvPicPr>
          <p:cNvPr id="191" name="図 190">
            <a:extLst>
              <a:ext uri="{FF2B5EF4-FFF2-40B4-BE49-F238E27FC236}">
                <a16:creationId xmlns:a16="http://schemas.microsoft.com/office/drawing/2014/main" id="{BC077232-7980-D543-8295-623BC8C7A399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-8508412" y="17470427"/>
            <a:ext cx="2520000" cy="2520000"/>
          </a:xfrm>
          <a:prstGeom prst="rect">
            <a:avLst/>
          </a:prstGeom>
        </p:spPr>
      </p:pic>
      <p:pic>
        <p:nvPicPr>
          <p:cNvPr id="192" name="図 191">
            <a:extLst>
              <a:ext uri="{FF2B5EF4-FFF2-40B4-BE49-F238E27FC236}">
                <a16:creationId xmlns:a16="http://schemas.microsoft.com/office/drawing/2014/main" id="{0B2BCDD2-F2ED-5241-943D-7C8CCF868B53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-2885192" y="9135717"/>
            <a:ext cx="2520000" cy="2520000"/>
          </a:xfrm>
          <a:prstGeom prst="rect">
            <a:avLst/>
          </a:prstGeom>
        </p:spPr>
      </p:pic>
      <p:pic>
        <p:nvPicPr>
          <p:cNvPr id="193" name="図 192">
            <a:extLst>
              <a:ext uri="{FF2B5EF4-FFF2-40B4-BE49-F238E27FC236}">
                <a16:creationId xmlns:a16="http://schemas.microsoft.com/office/drawing/2014/main" id="{81780C1C-F46C-4F4B-AD85-7880474A2BDA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-5663319" y="17470427"/>
            <a:ext cx="2511127" cy="2520000"/>
          </a:xfrm>
          <a:prstGeom prst="rect">
            <a:avLst/>
          </a:prstGeom>
        </p:spPr>
      </p:pic>
      <p:pic>
        <p:nvPicPr>
          <p:cNvPr id="194" name="図 193">
            <a:extLst>
              <a:ext uri="{FF2B5EF4-FFF2-40B4-BE49-F238E27FC236}">
                <a16:creationId xmlns:a16="http://schemas.microsoft.com/office/drawing/2014/main" id="{AF085A1C-1CEA-AA40-96A0-ED1B3EAED580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-5651127" y="9137895"/>
            <a:ext cx="2520000" cy="2520000"/>
          </a:xfrm>
          <a:prstGeom prst="rect">
            <a:avLst/>
          </a:prstGeom>
        </p:spPr>
      </p:pic>
      <p:pic>
        <p:nvPicPr>
          <p:cNvPr id="195" name="図 194">
            <a:extLst>
              <a:ext uri="{FF2B5EF4-FFF2-40B4-BE49-F238E27FC236}">
                <a16:creationId xmlns:a16="http://schemas.microsoft.com/office/drawing/2014/main" id="{DBF2600C-0FFE-7F45-9537-9694B05820B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-8508412" y="823762"/>
            <a:ext cx="2520000" cy="2520000"/>
          </a:xfrm>
          <a:prstGeom prst="rect">
            <a:avLst/>
          </a:prstGeom>
        </p:spPr>
      </p:pic>
      <p:pic>
        <p:nvPicPr>
          <p:cNvPr id="196" name="図 195">
            <a:extLst>
              <a:ext uri="{FF2B5EF4-FFF2-40B4-BE49-F238E27FC236}">
                <a16:creationId xmlns:a16="http://schemas.microsoft.com/office/drawing/2014/main" id="{ECB44BAC-8628-354E-B16E-10DAF83C4DF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5660180" y="823762"/>
            <a:ext cx="2528890" cy="2520000"/>
          </a:xfrm>
          <a:prstGeom prst="rect">
            <a:avLst/>
          </a:prstGeom>
        </p:spPr>
      </p:pic>
      <p:pic>
        <p:nvPicPr>
          <p:cNvPr id="197" name="図 196">
            <a:extLst>
              <a:ext uri="{FF2B5EF4-FFF2-40B4-BE49-F238E27FC236}">
                <a16:creationId xmlns:a16="http://schemas.microsoft.com/office/drawing/2014/main" id="{3C5A3A8B-8FAF-484D-9E06-B3FD60DB7FC2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2894245" y="823762"/>
            <a:ext cx="2528890" cy="2520000"/>
          </a:xfrm>
          <a:prstGeom prst="rect">
            <a:avLst/>
          </a:prstGeom>
        </p:spPr>
      </p:pic>
      <p:pic>
        <p:nvPicPr>
          <p:cNvPr id="198" name="図 197">
            <a:extLst>
              <a:ext uri="{FF2B5EF4-FFF2-40B4-BE49-F238E27FC236}">
                <a16:creationId xmlns:a16="http://schemas.microsoft.com/office/drawing/2014/main" id="{78DDF07E-FA54-CE47-9265-AA6AEC76C394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-2876193" y="3601999"/>
            <a:ext cx="2511110" cy="2520000"/>
          </a:xfrm>
          <a:prstGeom prst="rect">
            <a:avLst/>
          </a:prstGeom>
        </p:spPr>
      </p:pic>
      <p:pic>
        <p:nvPicPr>
          <p:cNvPr id="199" name="図 198">
            <a:extLst>
              <a:ext uri="{FF2B5EF4-FFF2-40B4-BE49-F238E27FC236}">
                <a16:creationId xmlns:a16="http://schemas.microsoft.com/office/drawing/2014/main" id="{AE1451D8-D490-454E-B192-64888302BB6F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-5660180" y="3604276"/>
            <a:ext cx="2528890" cy="2520000"/>
          </a:xfrm>
          <a:prstGeom prst="rect">
            <a:avLst/>
          </a:prstGeom>
        </p:spPr>
      </p:pic>
      <p:pic>
        <p:nvPicPr>
          <p:cNvPr id="200" name="図 199">
            <a:extLst>
              <a:ext uri="{FF2B5EF4-FFF2-40B4-BE49-F238E27FC236}">
                <a16:creationId xmlns:a16="http://schemas.microsoft.com/office/drawing/2014/main" id="{FB8AEE95-0A6A-9841-BCD0-190EA6DCCCF0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-2889845" y="6380235"/>
            <a:ext cx="2520000" cy="2520000"/>
          </a:xfrm>
          <a:prstGeom prst="rect">
            <a:avLst/>
          </a:prstGeom>
        </p:spPr>
      </p:pic>
      <p:pic>
        <p:nvPicPr>
          <p:cNvPr id="201" name="図 200">
            <a:extLst>
              <a:ext uri="{FF2B5EF4-FFF2-40B4-BE49-F238E27FC236}">
                <a16:creationId xmlns:a16="http://schemas.microsoft.com/office/drawing/2014/main" id="{59B5B669-D6D9-3F42-9989-3A6B433D8F8A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-5642128" y="11941361"/>
            <a:ext cx="2511110" cy="2520000"/>
          </a:xfrm>
          <a:prstGeom prst="rect">
            <a:avLst/>
          </a:prstGeom>
        </p:spPr>
      </p:pic>
      <p:pic>
        <p:nvPicPr>
          <p:cNvPr id="202" name="図 201">
            <a:extLst>
              <a:ext uri="{FF2B5EF4-FFF2-40B4-BE49-F238E27FC236}">
                <a16:creationId xmlns:a16="http://schemas.microsoft.com/office/drawing/2014/main" id="{D0611BAB-318F-F140-BB6B-A0AFAF18005C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-2885192" y="11941361"/>
            <a:ext cx="2520000" cy="2520000"/>
          </a:xfrm>
          <a:prstGeom prst="rect">
            <a:avLst/>
          </a:prstGeom>
        </p:spPr>
      </p:pic>
      <p:pic>
        <p:nvPicPr>
          <p:cNvPr id="203" name="図 202">
            <a:extLst>
              <a:ext uri="{FF2B5EF4-FFF2-40B4-BE49-F238E27FC236}">
                <a16:creationId xmlns:a16="http://schemas.microsoft.com/office/drawing/2014/main" id="{27FC4007-74AB-1741-88EE-BE30FAD74C39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-5651127" y="14726331"/>
            <a:ext cx="2520000" cy="2520000"/>
          </a:xfrm>
          <a:prstGeom prst="rect">
            <a:avLst/>
          </a:prstGeom>
        </p:spPr>
      </p:pic>
      <p:pic>
        <p:nvPicPr>
          <p:cNvPr id="204" name="図 203">
            <a:extLst>
              <a:ext uri="{FF2B5EF4-FFF2-40B4-BE49-F238E27FC236}">
                <a16:creationId xmlns:a16="http://schemas.microsoft.com/office/drawing/2014/main" id="{0F645548-830D-7B4F-AD8D-623159762B32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-2885192" y="14719598"/>
            <a:ext cx="2520000" cy="2520000"/>
          </a:xfrm>
          <a:prstGeom prst="rect">
            <a:avLst/>
          </a:prstGeom>
        </p:spPr>
      </p:pic>
      <p:pic>
        <p:nvPicPr>
          <p:cNvPr id="205" name="図 204">
            <a:extLst>
              <a:ext uri="{FF2B5EF4-FFF2-40B4-BE49-F238E27FC236}">
                <a16:creationId xmlns:a16="http://schemas.microsoft.com/office/drawing/2014/main" id="{CFB9E816-23DA-F64B-8004-0F7EB579F422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-5651127" y="6384790"/>
            <a:ext cx="2520000" cy="2520000"/>
          </a:xfrm>
          <a:prstGeom prst="rect">
            <a:avLst/>
          </a:prstGeom>
        </p:spPr>
      </p:pic>
      <p:pic>
        <p:nvPicPr>
          <p:cNvPr id="206" name="図 205">
            <a:extLst>
              <a:ext uri="{FF2B5EF4-FFF2-40B4-BE49-F238E27FC236}">
                <a16:creationId xmlns:a16="http://schemas.microsoft.com/office/drawing/2014/main" id="{B9A03AE4-3917-1345-8494-8E83FAEAEB6A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-8508411" y="14702778"/>
            <a:ext cx="2511127" cy="2520000"/>
          </a:xfrm>
          <a:prstGeom prst="rect">
            <a:avLst/>
          </a:prstGeom>
        </p:spPr>
      </p:pic>
      <p:pic>
        <p:nvPicPr>
          <p:cNvPr id="207" name="図 206">
            <a:extLst>
              <a:ext uri="{FF2B5EF4-FFF2-40B4-BE49-F238E27FC236}">
                <a16:creationId xmlns:a16="http://schemas.microsoft.com/office/drawing/2014/main" id="{0FD27E4A-C54E-E840-BF52-294F96730119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-8508422" y="3618821"/>
            <a:ext cx="2528890" cy="2520000"/>
          </a:xfrm>
          <a:prstGeom prst="rect">
            <a:avLst/>
          </a:prstGeom>
        </p:spPr>
      </p:pic>
      <p:pic>
        <p:nvPicPr>
          <p:cNvPr id="208" name="図 207">
            <a:extLst>
              <a:ext uri="{FF2B5EF4-FFF2-40B4-BE49-F238E27FC236}">
                <a16:creationId xmlns:a16="http://schemas.microsoft.com/office/drawing/2014/main" id="{3B27EB56-4499-4D4C-B07E-416E54B5A783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-8508412" y="11941361"/>
            <a:ext cx="2520000" cy="2520000"/>
          </a:xfrm>
          <a:prstGeom prst="rect">
            <a:avLst/>
          </a:prstGeom>
        </p:spPr>
      </p:pic>
      <p:pic>
        <p:nvPicPr>
          <p:cNvPr id="209" name="図 208">
            <a:extLst>
              <a:ext uri="{FF2B5EF4-FFF2-40B4-BE49-F238E27FC236}">
                <a16:creationId xmlns:a16="http://schemas.microsoft.com/office/drawing/2014/main" id="{444DBCD7-BDA6-2E45-962E-FA64D4BE01D2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-8508412" y="6413880"/>
            <a:ext cx="2520000" cy="2520000"/>
          </a:xfrm>
          <a:prstGeom prst="rect">
            <a:avLst/>
          </a:prstGeom>
        </p:spPr>
      </p:pic>
      <p:pic>
        <p:nvPicPr>
          <p:cNvPr id="210" name="図 209">
            <a:extLst>
              <a:ext uri="{FF2B5EF4-FFF2-40B4-BE49-F238E27FC236}">
                <a16:creationId xmlns:a16="http://schemas.microsoft.com/office/drawing/2014/main" id="{A1F49720-26DE-F24B-A841-F7A541BEE8D2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-8508412" y="9208938"/>
            <a:ext cx="2520000" cy="2520000"/>
          </a:xfrm>
          <a:prstGeom prst="rect">
            <a:avLst/>
          </a:prstGeom>
        </p:spPr>
      </p:pic>
      <p:pic>
        <p:nvPicPr>
          <p:cNvPr id="211" name="図 210">
            <a:extLst>
              <a:ext uri="{FF2B5EF4-FFF2-40B4-BE49-F238E27FC236}">
                <a16:creationId xmlns:a16="http://schemas.microsoft.com/office/drawing/2014/main" id="{1ACCF6F3-8498-B842-85BD-3276093A9FF7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-8508412" y="17497835"/>
            <a:ext cx="2520000" cy="2520000"/>
          </a:xfrm>
          <a:prstGeom prst="rect">
            <a:avLst/>
          </a:prstGeom>
        </p:spPr>
      </p:pic>
      <p:pic>
        <p:nvPicPr>
          <p:cNvPr id="212" name="図 211">
            <a:extLst>
              <a:ext uri="{FF2B5EF4-FFF2-40B4-BE49-F238E27FC236}">
                <a16:creationId xmlns:a16="http://schemas.microsoft.com/office/drawing/2014/main" id="{E078DFC4-BED5-6F48-8606-3C6CBFC2613F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-2885192" y="9163125"/>
            <a:ext cx="2520000" cy="2520000"/>
          </a:xfrm>
          <a:prstGeom prst="rect">
            <a:avLst/>
          </a:prstGeom>
        </p:spPr>
      </p:pic>
      <p:pic>
        <p:nvPicPr>
          <p:cNvPr id="213" name="図 212">
            <a:extLst>
              <a:ext uri="{FF2B5EF4-FFF2-40B4-BE49-F238E27FC236}">
                <a16:creationId xmlns:a16="http://schemas.microsoft.com/office/drawing/2014/main" id="{59C95892-40F0-FB47-83BD-111FF1D658D8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-5663319" y="17497835"/>
            <a:ext cx="2511127" cy="2520000"/>
          </a:xfrm>
          <a:prstGeom prst="rect">
            <a:avLst/>
          </a:prstGeom>
        </p:spPr>
      </p:pic>
      <p:pic>
        <p:nvPicPr>
          <p:cNvPr id="214" name="図 213">
            <a:extLst>
              <a:ext uri="{FF2B5EF4-FFF2-40B4-BE49-F238E27FC236}">
                <a16:creationId xmlns:a16="http://schemas.microsoft.com/office/drawing/2014/main" id="{C9AD9883-5186-C341-ADDB-9CF2E9405F67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-5651127" y="9165303"/>
            <a:ext cx="2520000" cy="2520000"/>
          </a:xfrm>
          <a:prstGeom prst="rect">
            <a:avLst/>
          </a:prstGeom>
        </p:spPr>
      </p:pic>
      <p:pic>
        <p:nvPicPr>
          <p:cNvPr id="215" name="図 214">
            <a:extLst>
              <a:ext uri="{FF2B5EF4-FFF2-40B4-BE49-F238E27FC236}">
                <a16:creationId xmlns:a16="http://schemas.microsoft.com/office/drawing/2014/main" id="{8AAC6935-A923-3C42-B81C-6356C60FED0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-8508412" y="823762"/>
            <a:ext cx="2520000" cy="2520000"/>
          </a:xfrm>
          <a:prstGeom prst="rect">
            <a:avLst/>
          </a:prstGeom>
        </p:spPr>
      </p:pic>
      <p:pic>
        <p:nvPicPr>
          <p:cNvPr id="216" name="図 215">
            <a:extLst>
              <a:ext uri="{FF2B5EF4-FFF2-40B4-BE49-F238E27FC236}">
                <a16:creationId xmlns:a16="http://schemas.microsoft.com/office/drawing/2014/main" id="{29B94F22-0ECD-1846-A63B-0141114F177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-5660180" y="823762"/>
            <a:ext cx="2528890" cy="2520000"/>
          </a:xfrm>
          <a:prstGeom prst="rect">
            <a:avLst/>
          </a:prstGeom>
        </p:spPr>
      </p:pic>
      <p:pic>
        <p:nvPicPr>
          <p:cNvPr id="217" name="図 216">
            <a:extLst>
              <a:ext uri="{FF2B5EF4-FFF2-40B4-BE49-F238E27FC236}">
                <a16:creationId xmlns:a16="http://schemas.microsoft.com/office/drawing/2014/main" id="{6E55262C-0F0D-9341-8682-CA5F7045CA66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-2894245" y="823762"/>
            <a:ext cx="2528890" cy="2520000"/>
          </a:xfrm>
          <a:prstGeom prst="rect">
            <a:avLst/>
          </a:prstGeom>
        </p:spPr>
      </p:pic>
      <p:pic>
        <p:nvPicPr>
          <p:cNvPr id="218" name="図 217">
            <a:extLst>
              <a:ext uri="{FF2B5EF4-FFF2-40B4-BE49-F238E27FC236}">
                <a16:creationId xmlns:a16="http://schemas.microsoft.com/office/drawing/2014/main" id="{3DA20BEC-C938-D748-8DCC-F3318C6CE93D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-2876193" y="3601999"/>
            <a:ext cx="2511110" cy="2520000"/>
          </a:xfrm>
          <a:prstGeom prst="rect">
            <a:avLst/>
          </a:prstGeom>
        </p:spPr>
      </p:pic>
      <p:pic>
        <p:nvPicPr>
          <p:cNvPr id="219" name="図 218">
            <a:extLst>
              <a:ext uri="{FF2B5EF4-FFF2-40B4-BE49-F238E27FC236}">
                <a16:creationId xmlns:a16="http://schemas.microsoft.com/office/drawing/2014/main" id="{06CFE3D2-8546-8247-AA81-BF0AD529D76C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-5660180" y="3604276"/>
            <a:ext cx="2528890" cy="2520000"/>
          </a:xfrm>
          <a:prstGeom prst="rect">
            <a:avLst/>
          </a:prstGeom>
        </p:spPr>
      </p:pic>
      <p:pic>
        <p:nvPicPr>
          <p:cNvPr id="220" name="図 219">
            <a:extLst>
              <a:ext uri="{FF2B5EF4-FFF2-40B4-BE49-F238E27FC236}">
                <a16:creationId xmlns:a16="http://schemas.microsoft.com/office/drawing/2014/main" id="{8759931D-CAEA-544A-BE54-B95B23935351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-2889845" y="6380235"/>
            <a:ext cx="2520000" cy="2520000"/>
          </a:xfrm>
          <a:prstGeom prst="rect">
            <a:avLst/>
          </a:prstGeom>
        </p:spPr>
      </p:pic>
      <p:pic>
        <p:nvPicPr>
          <p:cNvPr id="221" name="図 220">
            <a:extLst>
              <a:ext uri="{FF2B5EF4-FFF2-40B4-BE49-F238E27FC236}">
                <a16:creationId xmlns:a16="http://schemas.microsoft.com/office/drawing/2014/main" id="{CC54890F-0694-9345-817A-660024810166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-5642128" y="11941361"/>
            <a:ext cx="2511110" cy="2520000"/>
          </a:xfrm>
          <a:prstGeom prst="rect">
            <a:avLst/>
          </a:prstGeom>
        </p:spPr>
      </p:pic>
      <p:pic>
        <p:nvPicPr>
          <p:cNvPr id="222" name="図 221">
            <a:extLst>
              <a:ext uri="{FF2B5EF4-FFF2-40B4-BE49-F238E27FC236}">
                <a16:creationId xmlns:a16="http://schemas.microsoft.com/office/drawing/2014/main" id="{DFAB51EA-DBDE-3A47-851B-71EFE33B308E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/>
          <a:stretch/>
        </p:blipFill>
        <p:spPr>
          <a:xfrm>
            <a:off x="-2885192" y="11941361"/>
            <a:ext cx="2520000" cy="2520000"/>
          </a:xfrm>
          <a:prstGeom prst="rect">
            <a:avLst/>
          </a:prstGeom>
        </p:spPr>
      </p:pic>
      <p:pic>
        <p:nvPicPr>
          <p:cNvPr id="223" name="図 222">
            <a:extLst>
              <a:ext uri="{FF2B5EF4-FFF2-40B4-BE49-F238E27FC236}">
                <a16:creationId xmlns:a16="http://schemas.microsoft.com/office/drawing/2014/main" id="{2BD92095-6DF1-E744-8FA2-E1881140BCD4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-5651127" y="14726331"/>
            <a:ext cx="2520000" cy="2520000"/>
          </a:xfrm>
          <a:prstGeom prst="rect">
            <a:avLst/>
          </a:prstGeom>
        </p:spPr>
      </p:pic>
      <p:pic>
        <p:nvPicPr>
          <p:cNvPr id="224" name="図 223">
            <a:extLst>
              <a:ext uri="{FF2B5EF4-FFF2-40B4-BE49-F238E27FC236}">
                <a16:creationId xmlns:a16="http://schemas.microsoft.com/office/drawing/2014/main" id="{58979831-6631-A540-B2C5-86F1DE9CB21B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-2885192" y="14719598"/>
            <a:ext cx="2520000" cy="2520000"/>
          </a:xfrm>
          <a:prstGeom prst="rect">
            <a:avLst/>
          </a:prstGeom>
        </p:spPr>
      </p:pic>
      <p:pic>
        <p:nvPicPr>
          <p:cNvPr id="225" name="図 224">
            <a:extLst>
              <a:ext uri="{FF2B5EF4-FFF2-40B4-BE49-F238E27FC236}">
                <a16:creationId xmlns:a16="http://schemas.microsoft.com/office/drawing/2014/main" id="{6CD5E966-A9C4-D24B-82D1-B36D2D02A57A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-5651127" y="6384790"/>
            <a:ext cx="2520000" cy="2520000"/>
          </a:xfrm>
          <a:prstGeom prst="rect">
            <a:avLst/>
          </a:prstGeom>
        </p:spPr>
      </p:pic>
      <p:pic>
        <p:nvPicPr>
          <p:cNvPr id="226" name="図 225">
            <a:extLst>
              <a:ext uri="{FF2B5EF4-FFF2-40B4-BE49-F238E27FC236}">
                <a16:creationId xmlns:a16="http://schemas.microsoft.com/office/drawing/2014/main" id="{FB7C7232-BEA7-454D-8D5F-506595F870D1}"/>
              </a:ext>
            </a:extLst>
          </p:cNvPr>
          <p:cNvPicPr>
            <a:picLocks noChangeAspect="1"/>
          </p:cNvPicPr>
          <p:nvPr/>
        </p:nvPicPr>
        <p:blipFill>
          <a:blip r:embed="rId18"/>
          <a:srcRect/>
          <a:stretch/>
        </p:blipFill>
        <p:spPr>
          <a:xfrm>
            <a:off x="-8508411" y="14702778"/>
            <a:ext cx="2511127" cy="2520000"/>
          </a:xfrm>
          <a:prstGeom prst="rect">
            <a:avLst/>
          </a:prstGeom>
        </p:spPr>
      </p:pic>
      <p:pic>
        <p:nvPicPr>
          <p:cNvPr id="227" name="図 226">
            <a:extLst>
              <a:ext uri="{FF2B5EF4-FFF2-40B4-BE49-F238E27FC236}">
                <a16:creationId xmlns:a16="http://schemas.microsoft.com/office/drawing/2014/main" id="{45FC18A9-7E5C-0D43-82DB-9B52AB93527C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-8508422" y="3618821"/>
            <a:ext cx="2528890" cy="2520000"/>
          </a:xfrm>
          <a:prstGeom prst="rect">
            <a:avLst/>
          </a:prstGeom>
        </p:spPr>
      </p:pic>
      <p:pic>
        <p:nvPicPr>
          <p:cNvPr id="228" name="図 227">
            <a:extLst>
              <a:ext uri="{FF2B5EF4-FFF2-40B4-BE49-F238E27FC236}">
                <a16:creationId xmlns:a16="http://schemas.microsoft.com/office/drawing/2014/main" id="{ECF9FC84-6CD4-9840-BADC-65B300847459}"/>
              </a:ext>
            </a:extLst>
          </p:cNvPr>
          <p:cNvPicPr>
            <a:picLocks noChangeAspect="1"/>
          </p:cNvPicPr>
          <p:nvPr/>
        </p:nvPicPr>
        <p:blipFill>
          <a:blip r:embed="rId20"/>
          <a:srcRect/>
          <a:stretch/>
        </p:blipFill>
        <p:spPr>
          <a:xfrm>
            <a:off x="-8508412" y="11941361"/>
            <a:ext cx="2520000" cy="2520000"/>
          </a:xfrm>
          <a:prstGeom prst="rect">
            <a:avLst/>
          </a:prstGeom>
        </p:spPr>
      </p:pic>
      <p:pic>
        <p:nvPicPr>
          <p:cNvPr id="229" name="図 228">
            <a:extLst>
              <a:ext uri="{FF2B5EF4-FFF2-40B4-BE49-F238E27FC236}">
                <a16:creationId xmlns:a16="http://schemas.microsoft.com/office/drawing/2014/main" id="{9046E995-06E0-EA46-95D0-AFDA63116F51}"/>
              </a:ext>
            </a:extLst>
          </p:cNvPr>
          <p:cNvPicPr>
            <a:picLocks noChangeAspect="1"/>
          </p:cNvPicPr>
          <p:nvPr/>
        </p:nvPicPr>
        <p:blipFill>
          <a:blip r:embed="rId21"/>
          <a:srcRect/>
          <a:stretch/>
        </p:blipFill>
        <p:spPr>
          <a:xfrm>
            <a:off x="-8508412" y="6413880"/>
            <a:ext cx="2520000" cy="2520000"/>
          </a:xfrm>
          <a:prstGeom prst="rect">
            <a:avLst/>
          </a:prstGeom>
        </p:spPr>
      </p:pic>
      <p:pic>
        <p:nvPicPr>
          <p:cNvPr id="230" name="図 229">
            <a:extLst>
              <a:ext uri="{FF2B5EF4-FFF2-40B4-BE49-F238E27FC236}">
                <a16:creationId xmlns:a16="http://schemas.microsoft.com/office/drawing/2014/main" id="{CD47954F-CBE8-204B-BB24-3521851C59B4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/>
          <a:stretch/>
        </p:blipFill>
        <p:spPr>
          <a:xfrm>
            <a:off x="-8508412" y="9208938"/>
            <a:ext cx="2520000" cy="2520000"/>
          </a:xfrm>
          <a:prstGeom prst="rect">
            <a:avLst/>
          </a:prstGeom>
        </p:spPr>
      </p:pic>
      <p:pic>
        <p:nvPicPr>
          <p:cNvPr id="231" name="図 230">
            <a:extLst>
              <a:ext uri="{FF2B5EF4-FFF2-40B4-BE49-F238E27FC236}">
                <a16:creationId xmlns:a16="http://schemas.microsoft.com/office/drawing/2014/main" id="{9B3ABC5F-9AB4-4D4D-95AE-C76E0F0CEF50}"/>
              </a:ext>
            </a:extLst>
          </p:cNvPr>
          <p:cNvPicPr>
            <a:picLocks noChangeAspect="1"/>
          </p:cNvPicPr>
          <p:nvPr/>
        </p:nvPicPr>
        <p:blipFill>
          <a:blip r:embed="rId24"/>
          <a:srcRect/>
          <a:stretch/>
        </p:blipFill>
        <p:spPr>
          <a:xfrm>
            <a:off x="-8508412" y="17497835"/>
            <a:ext cx="2520000" cy="2520000"/>
          </a:xfrm>
          <a:prstGeom prst="rect">
            <a:avLst/>
          </a:prstGeom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CB06BA9B-7CBB-2E4F-BA6E-069838946023}"/>
              </a:ext>
            </a:extLst>
          </p:cNvPr>
          <p:cNvPicPr>
            <a:picLocks noChangeAspect="1"/>
          </p:cNvPicPr>
          <p:nvPr/>
        </p:nvPicPr>
        <p:blipFill>
          <a:blip r:embed="rId25"/>
          <a:srcRect/>
          <a:stretch/>
        </p:blipFill>
        <p:spPr>
          <a:xfrm>
            <a:off x="-2885192" y="9163125"/>
            <a:ext cx="2520000" cy="2520000"/>
          </a:xfrm>
          <a:prstGeom prst="rect">
            <a:avLst/>
          </a:prstGeom>
        </p:spPr>
      </p:pic>
      <p:pic>
        <p:nvPicPr>
          <p:cNvPr id="233" name="図 232">
            <a:extLst>
              <a:ext uri="{FF2B5EF4-FFF2-40B4-BE49-F238E27FC236}">
                <a16:creationId xmlns:a16="http://schemas.microsoft.com/office/drawing/2014/main" id="{5692F44E-B484-134B-84FD-F63B5F7D141E}"/>
              </a:ext>
            </a:extLst>
          </p:cNvPr>
          <p:cNvPicPr>
            <a:picLocks noChangeAspect="1"/>
          </p:cNvPicPr>
          <p:nvPr/>
        </p:nvPicPr>
        <p:blipFill>
          <a:blip r:embed="rId26"/>
          <a:srcRect/>
          <a:stretch/>
        </p:blipFill>
        <p:spPr>
          <a:xfrm>
            <a:off x="-5663319" y="17497835"/>
            <a:ext cx="2511127" cy="2520000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7BDF1F78-46BC-F549-B19F-17C5E7BEE0EE}"/>
              </a:ext>
            </a:extLst>
          </p:cNvPr>
          <p:cNvPicPr>
            <a:picLocks noChangeAspect="1"/>
          </p:cNvPicPr>
          <p:nvPr/>
        </p:nvPicPr>
        <p:blipFill>
          <a:blip r:embed="rId28"/>
          <a:srcRect/>
          <a:stretch/>
        </p:blipFill>
        <p:spPr>
          <a:xfrm>
            <a:off x="-5651127" y="9165303"/>
            <a:ext cx="2520000" cy="2520000"/>
          </a:xfrm>
          <a:prstGeom prst="rect">
            <a:avLst/>
          </a:prstGeom>
        </p:spPr>
      </p:pic>
      <p:pic>
        <p:nvPicPr>
          <p:cNvPr id="3" name="図 2" descr="アイコン&#10;&#10;自動的に生成された説明">
            <a:extLst>
              <a:ext uri="{FF2B5EF4-FFF2-40B4-BE49-F238E27FC236}">
                <a16:creationId xmlns:a16="http://schemas.microsoft.com/office/drawing/2014/main" id="{4B684F3A-3C70-FE4F-9E7F-3CF82E529BB3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-2894245" y="17497835"/>
            <a:ext cx="2520000" cy="2520000"/>
          </a:xfrm>
          <a:prstGeom prst="rect">
            <a:avLst/>
          </a:prstGeom>
        </p:spPr>
      </p:pic>
      <p:pic>
        <p:nvPicPr>
          <p:cNvPr id="131" name="図 130" descr="アイコン&#10;&#10;自動的に生成された説明">
            <a:extLst>
              <a:ext uri="{FF2B5EF4-FFF2-40B4-BE49-F238E27FC236}">
                <a16:creationId xmlns:a16="http://schemas.microsoft.com/office/drawing/2014/main" id="{2FDAB48F-30FF-FC49-8F2A-19C7513C3177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-2903117" y="17498581"/>
            <a:ext cx="2520000" cy="2520000"/>
          </a:xfrm>
          <a:prstGeom prst="rect">
            <a:avLst/>
          </a:prstGeom>
        </p:spPr>
      </p:pic>
      <p:pic>
        <p:nvPicPr>
          <p:cNvPr id="132" name="図 131" descr="アイコン&#10;&#10;自動的に生成された説明">
            <a:extLst>
              <a:ext uri="{FF2B5EF4-FFF2-40B4-BE49-F238E27FC236}">
                <a16:creationId xmlns:a16="http://schemas.microsoft.com/office/drawing/2014/main" id="{A9B76F50-71C1-3242-A10C-8F6A0B26A80D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-2903117" y="17497835"/>
            <a:ext cx="2520000" cy="2520000"/>
          </a:xfrm>
          <a:prstGeom prst="rect">
            <a:avLst/>
          </a:prstGeom>
        </p:spPr>
      </p:pic>
      <p:pic>
        <p:nvPicPr>
          <p:cNvPr id="133" name="図 132" descr="アイコン&#10;&#10;自動的に生成された説明">
            <a:extLst>
              <a:ext uri="{FF2B5EF4-FFF2-40B4-BE49-F238E27FC236}">
                <a16:creationId xmlns:a16="http://schemas.microsoft.com/office/drawing/2014/main" id="{F388FC5F-A8E3-9B44-987D-55E7823E598C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-2911670" y="17504654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75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112</Words>
  <Application>Microsoft Macintosh PowerPoint</Application>
  <PresentationFormat>A3 297x420 mm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HGPSoeiKakugothicUB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佐々木芳信</dc:creator>
  <cp:lastModifiedBy>佐々木芳信</cp:lastModifiedBy>
  <cp:revision>32</cp:revision>
  <cp:lastPrinted>2020-11-08T01:58:48Z</cp:lastPrinted>
  <dcterms:created xsi:type="dcterms:W3CDTF">2020-11-06T09:05:00Z</dcterms:created>
  <dcterms:modified xsi:type="dcterms:W3CDTF">2020-12-07T08:38:05Z</dcterms:modified>
</cp:coreProperties>
</file>