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佐々木芳信" initials="佐々木芳信" lastIdx="2" clrIdx="0">
    <p:extLst>
      <p:ext uri="{19B8F6BF-5375-455C-9EA6-DF929625EA0E}">
        <p15:presenceInfo xmlns:p15="http://schemas.microsoft.com/office/powerpoint/2012/main" userId="佐々木芳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9"/>
    <p:restoredTop sz="94694"/>
  </p:normalViewPr>
  <p:slideViewPr>
    <p:cSldViewPr snapToObjects="1">
      <p:cViewPr varScale="1">
        <p:scale>
          <a:sx n="81" d="100"/>
          <a:sy n="81" d="100"/>
        </p:scale>
        <p:origin x="3952" y="-270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148" d="100"/>
          <a:sy n="148" d="100"/>
        </p:scale>
        <p:origin x="187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6C7FA-2875-B74F-9DD9-8CCD0D92EECF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1243013"/>
            <a:ext cx="23241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69C91-325C-2843-B9F6-B5D01124C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56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669C91-325C-2843-B9F6-B5D01124CE3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338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874D463-EE1F-2245-A775-9FE81937A7D5}"/>
              </a:ext>
            </a:extLst>
          </p:cNvPr>
          <p:cNvGrpSpPr/>
          <p:nvPr userDrawn="1"/>
        </p:nvGrpSpPr>
        <p:grpSpPr>
          <a:xfrm>
            <a:off x="313132" y="1640632"/>
            <a:ext cx="6237813" cy="6915803"/>
            <a:chOff x="332655" y="1640632"/>
            <a:chExt cx="6237813" cy="6917291"/>
          </a:xfrm>
        </p:grpSpPr>
        <p:sp>
          <p:nvSpPr>
            <p:cNvPr id="8" name="角丸四角形 7">
              <a:extLst>
                <a:ext uri="{FF2B5EF4-FFF2-40B4-BE49-F238E27FC236}">
                  <a16:creationId xmlns:a16="http://schemas.microsoft.com/office/drawing/2014/main" id="{24833355-01F1-DF42-883E-CA5CF2683F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2655" y="1640632"/>
              <a:ext cx="1908410" cy="1908411"/>
            </a:xfrm>
            <a:prstGeom prst="roundRect">
              <a:avLst>
                <a:gd name="adj" fmla="val 83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kumimoji="1" lang="ja-JP" altLang="en-US"/>
                <a:t>ここに配置</a:t>
              </a:r>
            </a:p>
          </p:txBody>
        </p:sp>
        <p:sp>
          <p:nvSpPr>
            <p:cNvPr id="9" name="角丸四角形 8">
              <a:extLst>
                <a:ext uri="{FF2B5EF4-FFF2-40B4-BE49-F238E27FC236}">
                  <a16:creationId xmlns:a16="http://schemas.microsoft.com/office/drawing/2014/main" id="{1B0161D9-D07D-F343-B210-962D4C7C52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09759" y="1640632"/>
              <a:ext cx="1908410" cy="1908411"/>
            </a:xfrm>
            <a:prstGeom prst="roundRect">
              <a:avLst>
                <a:gd name="adj" fmla="val 83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kumimoji="1" lang="ja-JP" altLang="en-US"/>
                <a:t>ここに配置</a:t>
              </a:r>
            </a:p>
          </p:txBody>
        </p:sp>
        <p:sp>
          <p:nvSpPr>
            <p:cNvPr id="10" name="角丸四角形 9">
              <a:extLst>
                <a:ext uri="{FF2B5EF4-FFF2-40B4-BE49-F238E27FC236}">
                  <a16:creationId xmlns:a16="http://schemas.microsoft.com/office/drawing/2014/main" id="{E31B0E32-4EF4-794B-A974-0730C02F74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2058" y="1640632"/>
              <a:ext cx="1908410" cy="1908411"/>
            </a:xfrm>
            <a:prstGeom prst="roundRect">
              <a:avLst>
                <a:gd name="adj" fmla="val 83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kumimoji="1" lang="ja-JP" altLang="en-US"/>
                <a:t>ここに配置</a:t>
              </a:r>
            </a:p>
          </p:txBody>
        </p:sp>
        <p:sp>
          <p:nvSpPr>
            <p:cNvPr id="13" name="角丸四角形 12">
              <a:extLst>
                <a:ext uri="{FF2B5EF4-FFF2-40B4-BE49-F238E27FC236}">
                  <a16:creationId xmlns:a16="http://schemas.microsoft.com/office/drawing/2014/main" id="{A5CE7498-BC8E-674B-A8E3-0BA367FE00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5981" y="4145072"/>
              <a:ext cx="1908410" cy="1908411"/>
            </a:xfrm>
            <a:prstGeom prst="roundRect">
              <a:avLst>
                <a:gd name="adj" fmla="val 83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kumimoji="1" lang="ja-JP" altLang="en-US"/>
                <a:t>ここに配置</a:t>
              </a:r>
            </a:p>
          </p:txBody>
        </p:sp>
        <p:sp>
          <p:nvSpPr>
            <p:cNvPr id="14" name="角丸四角形 13">
              <a:extLst>
                <a:ext uri="{FF2B5EF4-FFF2-40B4-BE49-F238E27FC236}">
                  <a16:creationId xmlns:a16="http://schemas.microsoft.com/office/drawing/2014/main" id="{9C2D74F4-9722-5546-BD7D-0BDC9B274B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2655" y="6649512"/>
              <a:ext cx="1908410" cy="1908411"/>
            </a:xfrm>
            <a:prstGeom prst="roundRect">
              <a:avLst>
                <a:gd name="adj" fmla="val 83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kumimoji="1" lang="ja-JP" altLang="en-US"/>
                <a:t>ここに配置</a:t>
              </a:r>
            </a:p>
          </p:txBody>
        </p:sp>
        <p:sp>
          <p:nvSpPr>
            <p:cNvPr id="15" name="角丸四角形 14">
              <a:extLst>
                <a:ext uri="{FF2B5EF4-FFF2-40B4-BE49-F238E27FC236}">
                  <a16:creationId xmlns:a16="http://schemas.microsoft.com/office/drawing/2014/main" id="{5C2545D6-44FC-4B4D-9E34-D6C55C8C4F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09759" y="6649512"/>
              <a:ext cx="1908410" cy="1908411"/>
            </a:xfrm>
            <a:prstGeom prst="roundRect">
              <a:avLst>
                <a:gd name="adj" fmla="val 83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kumimoji="1" lang="ja-JP" altLang="en-US"/>
                <a:t>ここに配置</a:t>
              </a:r>
            </a:p>
          </p:txBody>
        </p:sp>
        <p:sp>
          <p:nvSpPr>
            <p:cNvPr id="16" name="角丸四角形 15">
              <a:extLst>
                <a:ext uri="{FF2B5EF4-FFF2-40B4-BE49-F238E27FC236}">
                  <a16:creationId xmlns:a16="http://schemas.microsoft.com/office/drawing/2014/main" id="{E2C4E74D-48D8-1941-ADFB-79B066243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55981" y="6649512"/>
              <a:ext cx="1908410" cy="1908411"/>
            </a:xfrm>
            <a:prstGeom prst="roundRect">
              <a:avLst>
                <a:gd name="adj" fmla="val 83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kumimoji="1" lang="ja-JP" altLang="en-US"/>
                <a:t>ここに配置</a:t>
              </a:r>
            </a:p>
          </p:txBody>
        </p:sp>
        <p:sp>
          <p:nvSpPr>
            <p:cNvPr id="17" name="角丸四角形 16">
              <a:extLst>
                <a:ext uri="{FF2B5EF4-FFF2-40B4-BE49-F238E27FC236}">
                  <a16:creationId xmlns:a16="http://schemas.microsoft.com/office/drawing/2014/main" id="{55C30BFA-B484-C24E-9E15-D26FB4D96F2F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2509759" y="4145072"/>
              <a:ext cx="1908410" cy="1908411"/>
            </a:xfrm>
            <a:prstGeom prst="roundRect">
              <a:avLst>
                <a:gd name="adj" fmla="val 83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kumimoji="1" lang="ja-JP" altLang="en-US"/>
                <a:t>ここに配置</a:t>
              </a:r>
            </a:p>
          </p:txBody>
        </p:sp>
        <p:sp>
          <p:nvSpPr>
            <p:cNvPr id="18" name="角丸四角形 17">
              <a:extLst>
                <a:ext uri="{FF2B5EF4-FFF2-40B4-BE49-F238E27FC236}">
                  <a16:creationId xmlns:a16="http://schemas.microsoft.com/office/drawing/2014/main" id="{25C19655-CBE0-3A4E-96ED-F3D4A5C28522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363537" y="4145072"/>
              <a:ext cx="1908410" cy="1908411"/>
            </a:xfrm>
            <a:prstGeom prst="roundRect">
              <a:avLst>
                <a:gd name="adj" fmla="val 83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kumimoji="1" lang="ja-JP" altLang="en-US"/>
                <a:t>ここに配置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28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98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25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128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707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32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79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55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72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07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41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26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表 17">
            <a:extLst>
              <a:ext uri="{FF2B5EF4-FFF2-40B4-BE49-F238E27FC236}">
                <a16:creationId xmlns:a16="http://schemas.microsoft.com/office/drawing/2014/main" id="{1069AEE4-BDC3-F140-800C-3F727EB695AB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74183069"/>
              </p:ext>
            </p:extLst>
          </p:nvPr>
        </p:nvGraphicFramePr>
        <p:xfrm>
          <a:off x="332656" y="3615452"/>
          <a:ext cx="61926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3159960573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1203592816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80483962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1736283600"/>
                    </a:ext>
                  </a:extLst>
                </a:gridCol>
                <a:gridCol w="1944218">
                  <a:extLst>
                    <a:ext uri="{9D8B030D-6E8A-4147-A177-3AD203B41FA5}">
                      <a16:colId xmlns:a16="http://schemas.microsoft.com/office/drawing/2014/main" val="527560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人数を制限しています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御祈祷は１組３人まで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マスクを着用しましょう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433323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298AB943-0A90-0A4A-AB4D-408B1F3A9CF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74869315"/>
              </p:ext>
            </p:extLst>
          </p:nvPr>
        </p:nvGraphicFramePr>
        <p:xfrm>
          <a:off x="332656" y="6105128"/>
          <a:ext cx="61926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3159960573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1203592816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80483962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1736283600"/>
                    </a:ext>
                  </a:extLst>
                </a:gridCol>
                <a:gridCol w="1944218">
                  <a:extLst>
                    <a:ext uri="{9D8B030D-6E8A-4147-A177-3AD203B41FA5}">
                      <a16:colId xmlns:a16="http://schemas.microsoft.com/office/drawing/2014/main" val="527560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防寒着のまま</a:t>
                      </a:r>
                      <a:endParaRPr kumimoji="1" lang="en-US" altLang="ja-JP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ご参列ください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靴はビニール袋に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手指の消毒をしてください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433323"/>
                  </a:ext>
                </a:extLst>
              </a:tr>
            </a:tbl>
          </a:graphicData>
        </a:graphic>
      </p:graphicFrame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B6AFB9B4-9823-8F4A-8451-1710C43A83A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42045152"/>
              </p:ext>
            </p:extLst>
          </p:nvPr>
        </p:nvGraphicFramePr>
        <p:xfrm>
          <a:off x="332656" y="8614172"/>
          <a:ext cx="61926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3159960573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1203592816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80483962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1736283600"/>
                    </a:ext>
                  </a:extLst>
                </a:gridCol>
                <a:gridCol w="1944218">
                  <a:extLst>
                    <a:ext uri="{9D8B030D-6E8A-4147-A177-3AD203B41FA5}">
                      <a16:colId xmlns:a16="http://schemas.microsoft.com/office/drawing/2014/main" val="527560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社殿内での会話は</a:t>
                      </a:r>
                      <a:endParaRPr kumimoji="1" lang="en-US" altLang="ja-JP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ご遠慮下さい</a:t>
                      </a:r>
                      <a:endParaRPr kumimoji="1" lang="en-US" altLang="ja-JP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検温にご協力ください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臨時祈祷待ち合わせ室を</a:t>
                      </a:r>
                      <a:endParaRPr kumimoji="1" lang="en-US" altLang="ja-JP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ご利用ください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433323"/>
                  </a:ext>
                </a:extLst>
              </a:tr>
            </a:tbl>
          </a:graphicData>
        </a:graphic>
      </p:graphicFrame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7D18D21-47A2-814B-B763-53A66AAF349E}"/>
              </a:ext>
            </a:extLst>
          </p:cNvPr>
          <p:cNvSpPr txBox="1"/>
          <p:nvPr/>
        </p:nvSpPr>
        <p:spPr>
          <a:xfrm>
            <a:off x="224644" y="130514"/>
            <a:ext cx="6408712" cy="14215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 eaLnBrk="0" fontAlgn="ctr" hangingPunct="0">
              <a:lnSpc>
                <a:spcPts val="5060"/>
              </a:lnSpc>
            </a:pPr>
            <a:r>
              <a:rPr kumimoji="1" lang="ja-JP" altLang="en-US" sz="4800" dirty="0">
                <a:solidFill>
                  <a:schemeClr val="accent1"/>
                </a:solidFill>
                <a:latin typeface="HGPSoeiKakugothicUB" panose="020B0900000000000000" pitchFamily="34" charset="-128"/>
                <a:ea typeface="HGPSoeiKakugothicUB" panose="020B0900000000000000" pitchFamily="34" charset="-128"/>
              </a:rPr>
              <a:t>新型コロナウイルス</a:t>
            </a:r>
            <a:endParaRPr kumimoji="1" lang="en-US" altLang="ja-JP" sz="4800" dirty="0">
              <a:solidFill>
                <a:schemeClr val="accent1"/>
              </a:solidFill>
              <a:latin typeface="HGPSoeiKakugothicUB" panose="020B0900000000000000" pitchFamily="34" charset="-128"/>
              <a:ea typeface="HGPSoeiKakugothicUB" panose="020B0900000000000000" pitchFamily="34" charset="-128"/>
            </a:endParaRPr>
          </a:p>
          <a:p>
            <a:pPr algn="dist" eaLnBrk="0" fontAlgn="ctr" hangingPunct="0">
              <a:lnSpc>
                <a:spcPts val="5060"/>
              </a:lnSpc>
            </a:pPr>
            <a:r>
              <a:rPr kumimoji="1" lang="ja-JP" altLang="en-US" sz="4800" dirty="0">
                <a:solidFill>
                  <a:schemeClr val="accent1"/>
                </a:solidFill>
                <a:latin typeface="HGPSoeiKakugothicUB" panose="020B0900000000000000" pitchFamily="34" charset="-128"/>
                <a:ea typeface="HGPSoeiKakugothicUB" panose="020B0900000000000000" pitchFamily="34" charset="-128"/>
              </a:rPr>
              <a:t>対策実施中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8FF8C9E-8949-9542-9579-F35D788A7EF6}"/>
              </a:ext>
            </a:extLst>
          </p:cNvPr>
          <p:cNvSpPr txBox="1"/>
          <p:nvPr/>
        </p:nvSpPr>
        <p:spPr>
          <a:xfrm>
            <a:off x="332655" y="9331541"/>
            <a:ext cx="6326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>
                <a:solidFill>
                  <a:schemeClr val="accent1"/>
                </a:solidFill>
                <a:latin typeface="HGPSoeiKakugothicUB" panose="020B0900000000000000" pitchFamily="34" charset="-128"/>
                <a:ea typeface="HGPSoeiKakugothicUB" panose="020B0900000000000000" pitchFamily="34" charset="-128"/>
              </a:rPr>
              <a:t>あいう神社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695EFEE-1443-CD43-8AA2-955311FBCAAA}"/>
              </a:ext>
            </a:extLst>
          </p:cNvPr>
          <p:cNvSpPr txBox="1"/>
          <p:nvPr/>
        </p:nvSpPr>
        <p:spPr>
          <a:xfrm>
            <a:off x="332656" y="8985012"/>
            <a:ext cx="619268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kumimoji="1" lang="ja-JP" altLang="en-US">
                <a:solidFill>
                  <a:schemeClr val="accent1">
                    <a:lumMod val="50000"/>
                  </a:schemeClr>
                </a:solidFill>
                <a:latin typeface="HGPSoeiKakugothicUB" panose="020B0900000000000000" pitchFamily="34" charset="-128"/>
                <a:ea typeface="HGPSoeiKakugothicUB" panose="020B0900000000000000" pitchFamily="34" charset="-128"/>
              </a:rPr>
              <a:t>消毒のご協力をお願いいたします。</a:t>
            </a:r>
          </a:p>
        </p:txBody>
      </p:sp>
      <p:sp>
        <p:nvSpPr>
          <p:cNvPr id="35" name="ホームベース 34">
            <a:extLst>
              <a:ext uri="{FF2B5EF4-FFF2-40B4-BE49-F238E27FC236}">
                <a16:creationId xmlns:a16="http://schemas.microsoft.com/office/drawing/2014/main" id="{7566A7BC-FEDA-234C-B93D-0C4B403DCD3D}"/>
              </a:ext>
            </a:extLst>
          </p:cNvPr>
          <p:cNvSpPr/>
          <p:nvPr/>
        </p:nvSpPr>
        <p:spPr>
          <a:xfrm flipH="1">
            <a:off x="7029400" y="9521687"/>
            <a:ext cx="4104456" cy="329078"/>
          </a:xfrm>
          <a:prstGeom prst="homePlate">
            <a:avLst>
              <a:gd name="adj" fmla="val 564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/>
              <a:t>神社・団体名をご記入ください</a:t>
            </a:r>
          </a:p>
        </p:txBody>
      </p:sp>
      <p:sp>
        <p:nvSpPr>
          <p:cNvPr id="36" name="ホームベース 35">
            <a:extLst>
              <a:ext uri="{FF2B5EF4-FFF2-40B4-BE49-F238E27FC236}">
                <a16:creationId xmlns:a16="http://schemas.microsoft.com/office/drawing/2014/main" id="{72AB9792-59EE-9F44-B032-4E7C6233C4FC}"/>
              </a:ext>
            </a:extLst>
          </p:cNvPr>
          <p:cNvSpPr/>
          <p:nvPr/>
        </p:nvSpPr>
        <p:spPr>
          <a:xfrm flipH="1">
            <a:off x="7029400" y="9054548"/>
            <a:ext cx="4104456" cy="329078"/>
          </a:xfrm>
          <a:prstGeom prst="homePlate">
            <a:avLst>
              <a:gd name="adj" fmla="val 564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/>
              <a:t>文字は自由に編集できます</a:t>
            </a:r>
          </a:p>
        </p:txBody>
      </p:sp>
      <p:sp>
        <p:nvSpPr>
          <p:cNvPr id="37" name="ホームベース 36">
            <a:extLst>
              <a:ext uri="{FF2B5EF4-FFF2-40B4-BE49-F238E27FC236}">
                <a16:creationId xmlns:a16="http://schemas.microsoft.com/office/drawing/2014/main" id="{7B5BCC01-1979-B447-BC41-2B4078A65E68}"/>
              </a:ext>
            </a:extLst>
          </p:cNvPr>
          <p:cNvSpPr/>
          <p:nvPr/>
        </p:nvSpPr>
        <p:spPr>
          <a:xfrm flipH="1">
            <a:off x="7029400" y="616226"/>
            <a:ext cx="3843808" cy="329078"/>
          </a:xfrm>
          <a:prstGeom prst="homePlate">
            <a:avLst>
              <a:gd name="adj" fmla="val 564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/>
              <a:t>文字は自由に編集できます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020622F-C76E-1548-8052-244F61FCE151}"/>
              </a:ext>
            </a:extLst>
          </p:cNvPr>
          <p:cNvSpPr txBox="1"/>
          <p:nvPr/>
        </p:nvSpPr>
        <p:spPr>
          <a:xfrm>
            <a:off x="7172096" y="1179296"/>
            <a:ext cx="6408712" cy="14215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 eaLnBrk="0" fontAlgn="ctr" hangingPunct="0">
              <a:lnSpc>
                <a:spcPts val="5060"/>
              </a:lnSpc>
            </a:pPr>
            <a:r>
              <a:rPr kumimoji="1" lang="ja-JP" altLang="en-US" sz="4800">
                <a:solidFill>
                  <a:schemeClr val="accent1"/>
                </a:solidFill>
                <a:latin typeface="HGPSoeiKakugothicUB" panose="020B0900000000000000" pitchFamily="34" charset="-128"/>
                <a:ea typeface="HGPSoeiKakugothicUB" panose="020B0900000000000000" pitchFamily="34" charset="-128"/>
              </a:rPr>
              <a:t>文字のサンプルです</a:t>
            </a:r>
            <a:endParaRPr kumimoji="1" lang="en-US" altLang="ja-JP" sz="4800" dirty="0">
              <a:solidFill>
                <a:schemeClr val="accent1"/>
              </a:solidFill>
              <a:latin typeface="HGPSoeiKakugothicUB" panose="020B0900000000000000" pitchFamily="34" charset="-128"/>
              <a:ea typeface="HGPSoeiKakugothicUB" panose="020B0900000000000000" pitchFamily="34" charset="-128"/>
            </a:endParaRPr>
          </a:p>
          <a:p>
            <a:pPr algn="dist" eaLnBrk="0" fontAlgn="ctr" hangingPunct="0">
              <a:lnSpc>
                <a:spcPts val="5060"/>
              </a:lnSpc>
            </a:pPr>
            <a:r>
              <a:rPr kumimoji="1" lang="ja-JP" altLang="en-US" sz="4800">
                <a:solidFill>
                  <a:schemeClr val="accent1"/>
                </a:solidFill>
                <a:latin typeface="HGPSoeiKakugothicUB" panose="020B0900000000000000" pitchFamily="34" charset="-128"/>
                <a:ea typeface="HGPSoeiKakugothicUB" panose="020B0900000000000000" pitchFamily="34" charset="-128"/>
              </a:rPr>
              <a:t>編集できます</a:t>
            </a:r>
            <a:endParaRPr kumimoji="1" lang="en-US" altLang="ja-JP" sz="4800" dirty="0">
              <a:solidFill>
                <a:schemeClr val="accent1"/>
              </a:solidFill>
              <a:latin typeface="HGPSoeiKakugothicUB" panose="020B0900000000000000" pitchFamily="34" charset="-128"/>
              <a:ea typeface="HGPSoeiKakugothicUB" panose="020B0900000000000000" pitchFamily="34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3FA3A89-5371-EB40-A216-5DD0D04D461D}"/>
              </a:ext>
            </a:extLst>
          </p:cNvPr>
          <p:cNvSpPr txBox="1"/>
          <p:nvPr/>
        </p:nvSpPr>
        <p:spPr>
          <a:xfrm>
            <a:off x="7172096" y="2759618"/>
            <a:ext cx="6408712" cy="14215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eaLnBrk="0" fontAlgn="ctr" hangingPunct="0">
              <a:lnSpc>
                <a:spcPts val="5060"/>
              </a:lnSpc>
            </a:pPr>
            <a:r>
              <a:rPr kumimoji="1" lang="ja-JP" altLang="en-US" sz="4800">
                <a:solidFill>
                  <a:schemeClr val="accent1"/>
                </a:solidFill>
                <a:latin typeface="HGPSoeiKakugothicUB" panose="020B0900000000000000" pitchFamily="34" charset="-128"/>
                <a:ea typeface="HGPSoeiKakugothicUB" panose="020B0900000000000000" pitchFamily="34" charset="-128"/>
              </a:rPr>
              <a:t>文字のサンプルです。</a:t>
            </a:r>
            <a:endParaRPr kumimoji="1" lang="en-US" altLang="ja-JP" sz="4800" dirty="0">
              <a:solidFill>
                <a:schemeClr val="accent1"/>
              </a:solidFill>
              <a:latin typeface="HGPSoeiKakugothicUB" panose="020B0900000000000000" pitchFamily="34" charset="-128"/>
              <a:ea typeface="HGPSoeiKakugothicUB" panose="020B0900000000000000" pitchFamily="34" charset="-128"/>
            </a:endParaRPr>
          </a:p>
          <a:p>
            <a:pPr eaLnBrk="0" fontAlgn="ctr" hangingPunct="0">
              <a:lnSpc>
                <a:spcPts val="5060"/>
              </a:lnSpc>
            </a:pPr>
            <a:r>
              <a:rPr kumimoji="1" lang="ja-JP" altLang="en-US" sz="4800">
                <a:solidFill>
                  <a:schemeClr val="accent1"/>
                </a:solidFill>
                <a:latin typeface="HGPSoeiKakugothicUB" panose="020B0900000000000000" pitchFamily="34" charset="-128"/>
                <a:ea typeface="HGPSoeiKakugothicUB" panose="020B0900000000000000" pitchFamily="34" charset="-128"/>
              </a:rPr>
              <a:t>編集できます。</a:t>
            </a:r>
            <a:endParaRPr kumimoji="1" lang="en-US" altLang="ja-JP" sz="4800" dirty="0">
              <a:solidFill>
                <a:schemeClr val="accent1"/>
              </a:solidFill>
              <a:latin typeface="HGPSoeiKakugothicUB" panose="020B0900000000000000" pitchFamily="34" charset="-128"/>
              <a:ea typeface="HGPSoeiKakugothicUB" panose="020B0900000000000000" pitchFamily="34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5CE1246-D6F5-624E-9D88-964252B838F9}"/>
              </a:ext>
            </a:extLst>
          </p:cNvPr>
          <p:cNvSpPr/>
          <p:nvPr/>
        </p:nvSpPr>
        <p:spPr>
          <a:xfrm>
            <a:off x="-6508184" y="130514"/>
            <a:ext cx="6264776" cy="339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参拝関連のイラスト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26C0613A-4397-7643-A4D5-FCD3955B6F96}"/>
              </a:ext>
            </a:extLst>
          </p:cNvPr>
          <p:cNvSpPr/>
          <p:nvPr/>
        </p:nvSpPr>
        <p:spPr>
          <a:xfrm>
            <a:off x="433563" y="10686155"/>
            <a:ext cx="6424438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ウイルス関連のイラスト</a:t>
            </a:r>
          </a:p>
        </p:txBody>
      </p:sp>
      <p:sp>
        <p:nvSpPr>
          <p:cNvPr id="71" name="ホームベース 70">
            <a:extLst>
              <a:ext uri="{FF2B5EF4-FFF2-40B4-BE49-F238E27FC236}">
                <a16:creationId xmlns:a16="http://schemas.microsoft.com/office/drawing/2014/main" id="{5C942DF9-3B01-6F4A-95EE-C0F155097AF6}"/>
              </a:ext>
            </a:extLst>
          </p:cNvPr>
          <p:cNvSpPr/>
          <p:nvPr/>
        </p:nvSpPr>
        <p:spPr>
          <a:xfrm flipH="1">
            <a:off x="7029400" y="6082748"/>
            <a:ext cx="4104456" cy="329078"/>
          </a:xfrm>
          <a:prstGeom prst="homePlate">
            <a:avLst>
              <a:gd name="adj" fmla="val 564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/>
              <a:t>イラスト下の文字は自由に編集できます</a:t>
            </a:r>
          </a:p>
        </p:txBody>
      </p:sp>
      <p:pic>
        <p:nvPicPr>
          <p:cNvPr id="80" name="図 79">
            <a:extLst>
              <a:ext uri="{FF2B5EF4-FFF2-40B4-BE49-F238E27FC236}">
                <a16:creationId xmlns:a16="http://schemas.microsoft.com/office/drawing/2014/main" id="{BB31E6E0-C1B6-4A92-9BB7-39BDFD7BFB5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630617" y="13697742"/>
            <a:ext cx="1980000" cy="1980000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C26DF482-72F9-914F-8F1B-122CECD6ACA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-6577025" y="637435"/>
            <a:ext cx="1980000" cy="198000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E76E5E66-32C2-F441-8133-E716FED7A4D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-4373028" y="637435"/>
            <a:ext cx="1986997" cy="1980000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02E2A201-E618-624E-89CF-2FEBE9AA672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-2232721" y="637435"/>
            <a:ext cx="1986997" cy="1980000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A983D28A-5B83-7942-B4F2-587142BB75F3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-2218752" y="2787261"/>
            <a:ext cx="1973028" cy="1980000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67C83834-65E5-3741-A5F2-6CAAE4F041A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-4373028" y="2789023"/>
            <a:ext cx="1986997" cy="1980000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A8BA7C2E-A80B-0042-BDEE-518E658F145E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4878000" y="11436145"/>
            <a:ext cx="1980000" cy="1980000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15D2A167-B668-FA41-9679-53CA3C7392AB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-2229324" y="4937087"/>
            <a:ext cx="1983600" cy="1983600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BE1C5B9A-01FC-2849-9464-C90C55295635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-4359059" y="9240339"/>
            <a:ext cx="1973028" cy="1980000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D1F07C6E-62E6-304F-A499-6EEE512A86B3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2623550" y="11426749"/>
            <a:ext cx="1980000" cy="1980000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3481DECC-7B45-BE42-A86B-42D1AFE92555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-2225724" y="9240339"/>
            <a:ext cx="1980000" cy="1980000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2BC7ABB8-3C67-8841-B4DD-025140080F52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4907776" y="13697742"/>
            <a:ext cx="1980000" cy="1980000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F1C4754B-EA81-3D45-90DF-84E1BDBA679A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-4366031" y="11395375"/>
            <a:ext cx="1980000" cy="1980000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9B3A87BA-3675-AA45-A607-E52080B0FB38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-2225724" y="11390165"/>
            <a:ext cx="1980000" cy="1980000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C4332F0E-E247-184F-A3C5-8A83D583FC17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-4366031" y="4940611"/>
            <a:ext cx="1980000" cy="1980000"/>
          </a:xfrm>
          <a:prstGeom prst="rect">
            <a:avLst/>
          </a:prstGeom>
        </p:spPr>
      </p:pic>
      <p:pic>
        <p:nvPicPr>
          <p:cNvPr id="94" name="図 93">
            <a:extLst>
              <a:ext uri="{FF2B5EF4-FFF2-40B4-BE49-F238E27FC236}">
                <a16:creationId xmlns:a16="http://schemas.microsoft.com/office/drawing/2014/main" id="{BAED1A06-BEDC-C448-9350-CB6843DB6E01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-6577025" y="11377150"/>
            <a:ext cx="1973028" cy="1980000"/>
          </a:xfrm>
          <a:prstGeom prst="rect">
            <a:avLst/>
          </a:prstGeom>
        </p:spPr>
      </p:pic>
      <p:pic>
        <p:nvPicPr>
          <p:cNvPr id="102" name="図 101">
            <a:extLst>
              <a:ext uri="{FF2B5EF4-FFF2-40B4-BE49-F238E27FC236}">
                <a16:creationId xmlns:a16="http://schemas.microsoft.com/office/drawing/2014/main" id="{CCB11926-5E4F-A14C-B463-3B2DADB2FA1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80800" y="1601248"/>
            <a:ext cx="1980000" cy="1980000"/>
          </a:xfrm>
          <a:prstGeom prst="rect">
            <a:avLst/>
          </a:prstGeom>
        </p:spPr>
      </p:pic>
      <p:pic>
        <p:nvPicPr>
          <p:cNvPr id="103" name="図 102">
            <a:extLst>
              <a:ext uri="{FF2B5EF4-FFF2-40B4-BE49-F238E27FC236}">
                <a16:creationId xmlns:a16="http://schemas.microsoft.com/office/drawing/2014/main" id="{493A8D93-59E7-394E-A0F7-B580564B9E7A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2453512" y="4070955"/>
            <a:ext cx="1986997" cy="1980000"/>
          </a:xfrm>
          <a:prstGeom prst="rect">
            <a:avLst/>
          </a:prstGeom>
        </p:spPr>
      </p:pic>
      <p:pic>
        <p:nvPicPr>
          <p:cNvPr id="104" name="図 103">
            <a:extLst>
              <a:ext uri="{FF2B5EF4-FFF2-40B4-BE49-F238E27FC236}">
                <a16:creationId xmlns:a16="http://schemas.microsoft.com/office/drawing/2014/main" id="{D2B6A2AE-0E5F-3545-8FA9-A1519785775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597486" y="4070955"/>
            <a:ext cx="1980000" cy="1980000"/>
          </a:xfrm>
          <a:prstGeom prst="rect">
            <a:avLst/>
          </a:prstGeom>
        </p:spPr>
      </p:pic>
      <p:pic>
        <p:nvPicPr>
          <p:cNvPr id="105" name="図 104">
            <a:extLst>
              <a:ext uri="{FF2B5EF4-FFF2-40B4-BE49-F238E27FC236}">
                <a16:creationId xmlns:a16="http://schemas.microsoft.com/office/drawing/2014/main" id="{453F39B4-A9A4-1941-AF69-2089659BE9AD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280800" y="6537176"/>
            <a:ext cx="1980000" cy="1980000"/>
          </a:xfrm>
          <a:prstGeom prst="rect">
            <a:avLst/>
          </a:prstGeom>
        </p:spPr>
      </p:pic>
      <p:pic>
        <p:nvPicPr>
          <p:cNvPr id="106" name="図 105">
            <a:extLst>
              <a:ext uri="{FF2B5EF4-FFF2-40B4-BE49-F238E27FC236}">
                <a16:creationId xmlns:a16="http://schemas.microsoft.com/office/drawing/2014/main" id="{92738DD3-E7D0-8846-B7EB-C13FDF3F67C9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2453512" y="6537176"/>
            <a:ext cx="1980000" cy="1980000"/>
          </a:xfrm>
          <a:prstGeom prst="rect">
            <a:avLst/>
          </a:prstGeom>
        </p:spPr>
      </p:pic>
      <p:pic>
        <p:nvPicPr>
          <p:cNvPr id="107" name="図 106">
            <a:extLst>
              <a:ext uri="{FF2B5EF4-FFF2-40B4-BE49-F238E27FC236}">
                <a16:creationId xmlns:a16="http://schemas.microsoft.com/office/drawing/2014/main" id="{C0247303-B343-6745-B75E-4A20EB35EC31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4597486" y="6537176"/>
            <a:ext cx="1980000" cy="1980000"/>
          </a:xfrm>
          <a:prstGeom prst="rect">
            <a:avLst/>
          </a:prstGeom>
        </p:spPr>
      </p:pic>
      <p:pic>
        <p:nvPicPr>
          <p:cNvPr id="108" name="図 107">
            <a:extLst>
              <a:ext uri="{FF2B5EF4-FFF2-40B4-BE49-F238E27FC236}">
                <a16:creationId xmlns:a16="http://schemas.microsoft.com/office/drawing/2014/main" id="{EF4A8EE2-9349-8049-9669-BE95665AD4C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453512" y="1604734"/>
            <a:ext cx="1986997" cy="1980000"/>
          </a:xfrm>
          <a:prstGeom prst="rect">
            <a:avLst/>
          </a:prstGeom>
        </p:spPr>
      </p:pic>
      <p:pic>
        <p:nvPicPr>
          <p:cNvPr id="109" name="図 108">
            <a:extLst>
              <a:ext uri="{FF2B5EF4-FFF2-40B4-BE49-F238E27FC236}">
                <a16:creationId xmlns:a16="http://schemas.microsoft.com/office/drawing/2014/main" id="{96153CC9-D656-3742-A1A8-02E136D91240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4597486" y="1604734"/>
            <a:ext cx="1986997" cy="1980000"/>
          </a:xfrm>
          <a:prstGeom prst="rect">
            <a:avLst/>
          </a:prstGeom>
        </p:spPr>
      </p:pic>
      <p:pic>
        <p:nvPicPr>
          <p:cNvPr id="147" name="図 146">
            <a:extLst>
              <a:ext uri="{FF2B5EF4-FFF2-40B4-BE49-F238E27FC236}">
                <a16:creationId xmlns:a16="http://schemas.microsoft.com/office/drawing/2014/main" id="{E67568ED-CA54-6840-AD37-3C5846615BDD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-6577025" y="2800278"/>
            <a:ext cx="1986996" cy="1980000"/>
          </a:xfrm>
          <a:prstGeom prst="rect">
            <a:avLst/>
          </a:prstGeom>
        </p:spPr>
      </p:pic>
      <p:pic>
        <p:nvPicPr>
          <p:cNvPr id="150" name="図 149">
            <a:extLst>
              <a:ext uri="{FF2B5EF4-FFF2-40B4-BE49-F238E27FC236}">
                <a16:creationId xmlns:a16="http://schemas.microsoft.com/office/drawing/2014/main" id="{49846B6C-CE83-DD40-9116-E7BB3C73ADAE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280800" y="4069212"/>
            <a:ext cx="1986997" cy="19800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89D4C29-18F6-CB4B-87CF-D9380EB94597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-6577025" y="9240339"/>
            <a:ext cx="1980000" cy="1980000"/>
          </a:xfrm>
          <a:prstGeom prst="rect">
            <a:avLst/>
          </a:prstGeom>
        </p:spPr>
      </p:pic>
      <p:pic>
        <p:nvPicPr>
          <p:cNvPr id="151" name="図 150">
            <a:extLst>
              <a:ext uri="{FF2B5EF4-FFF2-40B4-BE49-F238E27FC236}">
                <a16:creationId xmlns:a16="http://schemas.microsoft.com/office/drawing/2014/main" id="{9BE85901-00E5-594C-8665-7D94ED9C25EA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-6577025" y="4963121"/>
            <a:ext cx="1980000" cy="1980000"/>
          </a:xfrm>
          <a:prstGeom prst="rect">
            <a:avLst/>
          </a:prstGeom>
        </p:spPr>
      </p:pic>
      <p:pic>
        <p:nvPicPr>
          <p:cNvPr id="110" name="図 109">
            <a:extLst>
              <a:ext uri="{FF2B5EF4-FFF2-40B4-BE49-F238E27FC236}">
                <a16:creationId xmlns:a16="http://schemas.microsoft.com/office/drawing/2014/main" id="{2675DBA0-08D5-FC4B-85D8-B43A6D75CFB5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-6577025" y="7125964"/>
            <a:ext cx="1973028" cy="1973028"/>
          </a:xfrm>
          <a:prstGeom prst="rect">
            <a:avLst/>
          </a:prstGeom>
        </p:spPr>
      </p:pic>
      <p:pic>
        <p:nvPicPr>
          <p:cNvPr id="116" name="図 115">
            <a:extLst>
              <a:ext uri="{FF2B5EF4-FFF2-40B4-BE49-F238E27FC236}">
                <a16:creationId xmlns:a16="http://schemas.microsoft.com/office/drawing/2014/main" id="{2DFCB2A7-34EC-9945-8EEA-D39A763E39C4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429058" y="13655464"/>
            <a:ext cx="1980000" cy="1980000"/>
          </a:xfrm>
          <a:prstGeom prst="rect">
            <a:avLst/>
          </a:prstGeom>
        </p:spPr>
      </p:pic>
      <p:pic>
        <p:nvPicPr>
          <p:cNvPr id="124" name="図 123">
            <a:extLst>
              <a:ext uri="{FF2B5EF4-FFF2-40B4-BE49-F238E27FC236}">
                <a16:creationId xmlns:a16="http://schemas.microsoft.com/office/drawing/2014/main" id="{17297B7D-FC6D-7C49-AC44-764FE1678711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-6577025" y="13539991"/>
            <a:ext cx="1980000" cy="1980000"/>
          </a:xfrm>
          <a:prstGeom prst="rect">
            <a:avLst/>
          </a:prstGeom>
        </p:spPr>
      </p:pic>
      <p:pic>
        <p:nvPicPr>
          <p:cNvPr id="130" name="図 129">
            <a:extLst>
              <a:ext uri="{FF2B5EF4-FFF2-40B4-BE49-F238E27FC236}">
                <a16:creationId xmlns:a16="http://schemas.microsoft.com/office/drawing/2014/main" id="{1C44FE43-1540-5A41-866F-53669C0BC4FE}"/>
              </a:ext>
            </a:extLst>
          </p:cNvPr>
          <p:cNvPicPr>
            <a:picLocks noChangeAspect="1"/>
          </p:cNvPicPr>
          <p:nvPr/>
        </p:nvPicPr>
        <p:blipFill>
          <a:blip r:embed="rId25"/>
          <a:srcRect/>
          <a:stretch/>
        </p:blipFill>
        <p:spPr>
          <a:xfrm>
            <a:off x="-2225724" y="7090513"/>
            <a:ext cx="1980000" cy="1980000"/>
          </a:xfrm>
          <a:prstGeom prst="rect">
            <a:avLst/>
          </a:prstGeom>
        </p:spPr>
      </p:pic>
      <p:pic>
        <p:nvPicPr>
          <p:cNvPr id="137" name="図 136">
            <a:extLst>
              <a:ext uri="{FF2B5EF4-FFF2-40B4-BE49-F238E27FC236}">
                <a16:creationId xmlns:a16="http://schemas.microsoft.com/office/drawing/2014/main" id="{6E83A1BE-B732-9841-AB6E-2C4917DB66FC}"/>
              </a:ext>
            </a:extLst>
          </p:cNvPr>
          <p:cNvPicPr>
            <a:picLocks noChangeAspect="1"/>
          </p:cNvPicPr>
          <p:nvPr/>
        </p:nvPicPr>
        <p:blipFill>
          <a:blip r:embed="rId26"/>
          <a:srcRect/>
          <a:stretch/>
        </p:blipFill>
        <p:spPr>
          <a:xfrm>
            <a:off x="-4375466" y="13539991"/>
            <a:ext cx="1973028" cy="1980000"/>
          </a:xfrm>
          <a:prstGeom prst="rect">
            <a:avLst/>
          </a:prstGeom>
        </p:spPr>
      </p:pic>
      <p:pic>
        <p:nvPicPr>
          <p:cNvPr id="144" name="図 143">
            <a:extLst>
              <a:ext uri="{FF2B5EF4-FFF2-40B4-BE49-F238E27FC236}">
                <a16:creationId xmlns:a16="http://schemas.microsoft.com/office/drawing/2014/main" id="{64CC3360-6E0B-6941-8FF5-CB435F1237DA}"/>
              </a:ext>
            </a:extLst>
          </p:cNvPr>
          <p:cNvPicPr>
            <a:picLocks noChangeAspect="1"/>
          </p:cNvPicPr>
          <p:nvPr/>
        </p:nvPicPr>
        <p:blipFill>
          <a:blip r:embed="rId27"/>
          <a:srcRect/>
          <a:stretch/>
        </p:blipFill>
        <p:spPr>
          <a:xfrm>
            <a:off x="429058" y="11426749"/>
            <a:ext cx="1973028" cy="1980000"/>
          </a:xfrm>
          <a:prstGeom prst="rect">
            <a:avLst/>
          </a:prstGeom>
        </p:spPr>
      </p:pic>
      <p:pic>
        <p:nvPicPr>
          <p:cNvPr id="156" name="図 155">
            <a:extLst>
              <a:ext uri="{FF2B5EF4-FFF2-40B4-BE49-F238E27FC236}">
                <a16:creationId xmlns:a16="http://schemas.microsoft.com/office/drawing/2014/main" id="{35F3D963-7016-0142-AE2E-8DCDB3B69B39}"/>
              </a:ext>
            </a:extLst>
          </p:cNvPr>
          <p:cNvPicPr>
            <a:picLocks noChangeAspect="1"/>
          </p:cNvPicPr>
          <p:nvPr/>
        </p:nvPicPr>
        <p:blipFill>
          <a:blip r:embed="rId28"/>
          <a:srcRect/>
          <a:stretch/>
        </p:blipFill>
        <p:spPr>
          <a:xfrm>
            <a:off x="-4366031" y="7092199"/>
            <a:ext cx="1980000" cy="1980000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FEDD7A8C-93CD-E649-84CF-C40ABC3AF75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630617" y="13697742"/>
            <a:ext cx="1980000" cy="1980000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4D19CECC-1209-A54B-A1C4-8204854C473F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4878000" y="11436145"/>
            <a:ext cx="1980000" cy="1980000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ECA78C7F-ADD8-0E42-A16F-1EBCF63EA399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2623550" y="11426749"/>
            <a:ext cx="1980000" cy="1980000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42A1FC09-2E19-5A4B-9787-31A625DD1012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4907776" y="13697742"/>
            <a:ext cx="1980000" cy="1980000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EA73351C-5FF0-B64F-8275-39AEBDE052C1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429058" y="13655464"/>
            <a:ext cx="1980000" cy="1980000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7BC172E8-72CF-9F43-AEA6-67EDFE32BC67}"/>
              </a:ext>
            </a:extLst>
          </p:cNvPr>
          <p:cNvPicPr>
            <a:picLocks noChangeAspect="1"/>
          </p:cNvPicPr>
          <p:nvPr/>
        </p:nvPicPr>
        <p:blipFill>
          <a:blip r:embed="rId27"/>
          <a:srcRect/>
          <a:stretch/>
        </p:blipFill>
        <p:spPr>
          <a:xfrm>
            <a:off x="429058" y="11426749"/>
            <a:ext cx="1973028" cy="1980000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2B8BAC8E-4ED9-B94D-A512-17C9B9CE058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630617" y="13697742"/>
            <a:ext cx="1980000" cy="1980000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4037D2E9-C37D-8341-A5B0-21ED0F372F0C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4878000" y="11436145"/>
            <a:ext cx="1980000" cy="1980000"/>
          </a:xfrm>
          <a:prstGeom prst="rect">
            <a:avLst/>
          </a:prstGeom>
        </p:spPr>
      </p:pic>
      <p:pic>
        <p:nvPicPr>
          <p:cNvPr id="74" name="図 73">
            <a:extLst>
              <a:ext uri="{FF2B5EF4-FFF2-40B4-BE49-F238E27FC236}">
                <a16:creationId xmlns:a16="http://schemas.microsoft.com/office/drawing/2014/main" id="{0C00D517-2599-174B-90C8-5560DA55CBBE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2623550" y="11426749"/>
            <a:ext cx="1980000" cy="1980000"/>
          </a:xfrm>
          <a:prstGeom prst="rect">
            <a:avLst/>
          </a:prstGeom>
        </p:spPr>
      </p:pic>
      <p:pic>
        <p:nvPicPr>
          <p:cNvPr id="76" name="図 75">
            <a:extLst>
              <a:ext uri="{FF2B5EF4-FFF2-40B4-BE49-F238E27FC236}">
                <a16:creationId xmlns:a16="http://schemas.microsoft.com/office/drawing/2014/main" id="{3715430F-253A-FB4F-B042-441A20C39A45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4907776" y="13697742"/>
            <a:ext cx="1980000" cy="1980000"/>
          </a:xfrm>
          <a:prstGeom prst="rect">
            <a:avLst/>
          </a:prstGeom>
        </p:spPr>
      </p:pic>
      <p:pic>
        <p:nvPicPr>
          <p:cNvPr id="77" name="図 76">
            <a:extLst>
              <a:ext uri="{FF2B5EF4-FFF2-40B4-BE49-F238E27FC236}">
                <a16:creationId xmlns:a16="http://schemas.microsoft.com/office/drawing/2014/main" id="{3B5D57E0-0364-0148-ACEB-797ED34EDA8E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429058" y="13655464"/>
            <a:ext cx="1980000" cy="1980000"/>
          </a:xfrm>
          <a:prstGeom prst="rect">
            <a:avLst/>
          </a:prstGeom>
        </p:spPr>
      </p:pic>
      <p:pic>
        <p:nvPicPr>
          <p:cNvPr id="78" name="図 77">
            <a:extLst>
              <a:ext uri="{FF2B5EF4-FFF2-40B4-BE49-F238E27FC236}">
                <a16:creationId xmlns:a16="http://schemas.microsoft.com/office/drawing/2014/main" id="{9B721961-2218-9249-ACAA-3D0D01C2FD1A}"/>
              </a:ext>
            </a:extLst>
          </p:cNvPr>
          <p:cNvPicPr>
            <a:picLocks noChangeAspect="1"/>
          </p:cNvPicPr>
          <p:nvPr/>
        </p:nvPicPr>
        <p:blipFill>
          <a:blip r:embed="rId27"/>
          <a:srcRect/>
          <a:stretch/>
        </p:blipFill>
        <p:spPr>
          <a:xfrm>
            <a:off x="429058" y="11426749"/>
            <a:ext cx="1973028" cy="1980000"/>
          </a:xfrm>
          <a:prstGeom prst="rect">
            <a:avLst/>
          </a:prstGeom>
        </p:spPr>
      </p:pic>
      <p:pic>
        <p:nvPicPr>
          <p:cNvPr id="79" name="図 78">
            <a:extLst>
              <a:ext uri="{FF2B5EF4-FFF2-40B4-BE49-F238E27FC236}">
                <a16:creationId xmlns:a16="http://schemas.microsoft.com/office/drawing/2014/main" id="{2B582EF3-785E-5F40-AA9A-A54A0399659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630617" y="13697742"/>
            <a:ext cx="1980000" cy="1980000"/>
          </a:xfrm>
          <a:prstGeom prst="rect">
            <a:avLst/>
          </a:prstGeom>
        </p:spPr>
      </p:pic>
      <p:pic>
        <p:nvPicPr>
          <p:cNvPr id="81" name="図 80">
            <a:extLst>
              <a:ext uri="{FF2B5EF4-FFF2-40B4-BE49-F238E27FC236}">
                <a16:creationId xmlns:a16="http://schemas.microsoft.com/office/drawing/2014/main" id="{D396E97F-1C17-104A-A28F-7C5FBA403A3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4878000" y="11436145"/>
            <a:ext cx="1980000" cy="1980000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50FEF88F-3C86-074C-9875-0031025A086F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2623550" y="11426749"/>
            <a:ext cx="1980000" cy="1980000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81DA7973-8780-2C4F-A3E4-57A1A6C54E21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4907776" y="13697742"/>
            <a:ext cx="1980000" cy="1980000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C7A80BB0-0AB4-F843-A0CA-996165692130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429058" y="13655464"/>
            <a:ext cx="1980000" cy="1980000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9A16F27C-57E0-1041-A25D-EF4080FEA38E}"/>
              </a:ext>
            </a:extLst>
          </p:cNvPr>
          <p:cNvPicPr>
            <a:picLocks noChangeAspect="1"/>
          </p:cNvPicPr>
          <p:nvPr/>
        </p:nvPicPr>
        <p:blipFill>
          <a:blip r:embed="rId27"/>
          <a:srcRect/>
          <a:stretch/>
        </p:blipFill>
        <p:spPr>
          <a:xfrm>
            <a:off x="429058" y="11426749"/>
            <a:ext cx="1973028" cy="1980000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F3D058A3-503D-D84E-B8A0-CA8AE1E4E0F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-6577025" y="637435"/>
            <a:ext cx="1980000" cy="1980000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E781BD5D-278B-C041-B424-D8C4CAF7CE6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-4373028" y="637435"/>
            <a:ext cx="1986997" cy="1980000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7B2DA477-F17F-1F4B-A01C-1E449FB50BF5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-2232721" y="637435"/>
            <a:ext cx="1986997" cy="1980000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06EBF69F-448F-1749-B014-A0418089EC9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-2218752" y="2787261"/>
            <a:ext cx="1973028" cy="1980000"/>
          </a:xfrm>
          <a:prstGeom prst="rect">
            <a:avLst/>
          </a:prstGeom>
        </p:spPr>
      </p:pic>
      <p:pic>
        <p:nvPicPr>
          <p:cNvPr id="90" name="図 89">
            <a:extLst>
              <a:ext uri="{FF2B5EF4-FFF2-40B4-BE49-F238E27FC236}">
                <a16:creationId xmlns:a16="http://schemas.microsoft.com/office/drawing/2014/main" id="{69F8AF7F-D858-3641-813B-1357956C3DCE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-4373028" y="2789023"/>
            <a:ext cx="1986997" cy="1980000"/>
          </a:xfrm>
          <a:prstGeom prst="rect">
            <a:avLst/>
          </a:prstGeom>
        </p:spPr>
      </p:pic>
      <p:pic>
        <p:nvPicPr>
          <p:cNvPr id="91" name="図 90">
            <a:extLst>
              <a:ext uri="{FF2B5EF4-FFF2-40B4-BE49-F238E27FC236}">
                <a16:creationId xmlns:a16="http://schemas.microsoft.com/office/drawing/2014/main" id="{6C0B1045-5A9F-DF4B-AC99-A3F309895D97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-2229324" y="4937087"/>
            <a:ext cx="1983600" cy="1983600"/>
          </a:xfrm>
          <a:prstGeom prst="rect">
            <a:avLst/>
          </a:prstGeom>
        </p:spPr>
      </p:pic>
      <p:pic>
        <p:nvPicPr>
          <p:cNvPr id="92" name="図 91">
            <a:extLst>
              <a:ext uri="{FF2B5EF4-FFF2-40B4-BE49-F238E27FC236}">
                <a16:creationId xmlns:a16="http://schemas.microsoft.com/office/drawing/2014/main" id="{78B07C0C-9DC6-BB47-B0B9-8251073048BF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-4359059" y="9240339"/>
            <a:ext cx="1973028" cy="1980000"/>
          </a:xfrm>
          <a:prstGeom prst="rect">
            <a:avLst/>
          </a:prstGeom>
        </p:spPr>
      </p:pic>
      <p:pic>
        <p:nvPicPr>
          <p:cNvPr id="93" name="図 92">
            <a:extLst>
              <a:ext uri="{FF2B5EF4-FFF2-40B4-BE49-F238E27FC236}">
                <a16:creationId xmlns:a16="http://schemas.microsoft.com/office/drawing/2014/main" id="{81EE3B76-BEB4-2641-87FF-E35EBD8634A1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-2225724" y="9240339"/>
            <a:ext cx="1980000" cy="1980000"/>
          </a:xfrm>
          <a:prstGeom prst="rect">
            <a:avLst/>
          </a:prstGeom>
        </p:spPr>
      </p:pic>
      <p:pic>
        <p:nvPicPr>
          <p:cNvPr id="95" name="図 94">
            <a:extLst>
              <a:ext uri="{FF2B5EF4-FFF2-40B4-BE49-F238E27FC236}">
                <a16:creationId xmlns:a16="http://schemas.microsoft.com/office/drawing/2014/main" id="{B1FB53CA-C9C1-084F-B76E-B41990FC62CD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-4366031" y="11395375"/>
            <a:ext cx="1980000" cy="1980000"/>
          </a:xfrm>
          <a:prstGeom prst="rect">
            <a:avLst/>
          </a:prstGeom>
        </p:spPr>
      </p:pic>
      <p:pic>
        <p:nvPicPr>
          <p:cNvPr id="96" name="図 95">
            <a:extLst>
              <a:ext uri="{FF2B5EF4-FFF2-40B4-BE49-F238E27FC236}">
                <a16:creationId xmlns:a16="http://schemas.microsoft.com/office/drawing/2014/main" id="{4B7AFB79-F875-1A49-944D-286BEB3C982F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-2225724" y="11390165"/>
            <a:ext cx="1980000" cy="1980000"/>
          </a:xfrm>
          <a:prstGeom prst="rect">
            <a:avLst/>
          </a:prstGeom>
        </p:spPr>
      </p:pic>
      <p:pic>
        <p:nvPicPr>
          <p:cNvPr id="97" name="図 96">
            <a:extLst>
              <a:ext uri="{FF2B5EF4-FFF2-40B4-BE49-F238E27FC236}">
                <a16:creationId xmlns:a16="http://schemas.microsoft.com/office/drawing/2014/main" id="{006F1A67-9A49-8646-B259-3AB011B4ECEC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-4366031" y="4940611"/>
            <a:ext cx="1980000" cy="1980000"/>
          </a:xfrm>
          <a:prstGeom prst="rect">
            <a:avLst/>
          </a:prstGeom>
        </p:spPr>
      </p:pic>
      <p:pic>
        <p:nvPicPr>
          <p:cNvPr id="98" name="図 97">
            <a:extLst>
              <a:ext uri="{FF2B5EF4-FFF2-40B4-BE49-F238E27FC236}">
                <a16:creationId xmlns:a16="http://schemas.microsoft.com/office/drawing/2014/main" id="{EE46162F-0214-5541-9554-6F65812F495F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-6577025" y="11377150"/>
            <a:ext cx="1973028" cy="1980000"/>
          </a:xfrm>
          <a:prstGeom prst="rect">
            <a:avLst/>
          </a:prstGeom>
        </p:spPr>
      </p:pic>
      <p:pic>
        <p:nvPicPr>
          <p:cNvPr id="99" name="図 98">
            <a:extLst>
              <a:ext uri="{FF2B5EF4-FFF2-40B4-BE49-F238E27FC236}">
                <a16:creationId xmlns:a16="http://schemas.microsoft.com/office/drawing/2014/main" id="{E711A043-A6F9-6E49-8863-B166E709EE1F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-6577025" y="2800278"/>
            <a:ext cx="1986996" cy="1980000"/>
          </a:xfrm>
          <a:prstGeom prst="rect">
            <a:avLst/>
          </a:prstGeom>
        </p:spPr>
      </p:pic>
      <p:pic>
        <p:nvPicPr>
          <p:cNvPr id="100" name="図 99">
            <a:extLst>
              <a:ext uri="{FF2B5EF4-FFF2-40B4-BE49-F238E27FC236}">
                <a16:creationId xmlns:a16="http://schemas.microsoft.com/office/drawing/2014/main" id="{228D3AC6-E6BE-3D47-AEBD-F2429424063D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-6577025" y="9240339"/>
            <a:ext cx="1980000" cy="1980000"/>
          </a:xfrm>
          <a:prstGeom prst="rect">
            <a:avLst/>
          </a:prstGeom>
        </p:spPr>
      </p:pic>
      <p:pic>
        <p:nvPicPr>
          <p:cNvPr id="101" name="図 100">
            <a:extLst>
              <a:ext uri="{FF2B5EF4-FFF2-40B4-BE49-F238E27FC236}">
                <a16:creationId xmlns:a16="http://schemas.microsoft.com/office/drawing/2014/main" id="{AD0C4027-5F23-664F-AEF1-5CF7B3C9A48C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-6577025" y="4963121"/>
            <a:ext cx="1980000" cy="1980000"/>
          </a:xfrm>
          <a:prstGeom prst="rect">
            <a:avLst/>
          </a:prstGeom>
        </p:spPr>
      </p:pic>
      <p:pic>
        <p:nvPicPr>
          <p:cNvPr id="111" name="図 110">
            <a:extLst>
              <a:ext uri="{FF2B5EF4-FFF2-40B4-BE49-F238E27FC236}">
                <a16:creationId xmlns:a16="http://schemas.microsoft.com/office/drawing/2014/main" id="{9B37157F-B456-5942-8D97-AD71D60F96CC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-6577025" y="7125964"/>
            <a:ext cx="1973028" cy="1973028"/>
          </a:xfrm>
          <a:prstGeom prst="rect">
            <a:avLst/>
          </a:prstGeom>
        </p:spPr>
      </p:pic>
      <p:pic>
        <p:nvPicPr>
          <p:cNvPr id="112" name="図 111">
            <a:extLst>
              <a:ext uri="{FF2B5EF4-FFF2-40B4-BE49-F238E27FC236}">
                <a16:creationId xmlns:a16="http://schemas.microsoft.com/office/drawing/2014/main" id="{ABBBEA93-5936-864C-B66A-F58A9AB318B0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-6577025" y="13539991"/>
            <a:ext cx="1980000" cy="1980000"/>
          </a:xfrm>
          <a:prstGeom prst="rect">
            <a:avLst/>
          </a:prstGeom>
        </p:spPr>
      </p:pic>
      <p:pic>
        <p:nvPicPr>
          <p:cNvPr id="113" name="図 112">
            <a:extLst>
              <a:ext uri="{FF2B5EF4-FFF2-40B4-BE49-F238E27FC236}">
                <a16:creationId xmlns:a16="http://schemas.microsoft.com/office/drawing/2014/main" id="{A9EEA505-DC15-4F41-ADEE-BEA2C3E48801}"/>
              </a:ext>
            </a:extLst>
          </p:cNvPr>
          <p:cNvPicPr>
            <a:picLocks noChangeAspect="1"/>
          </p:cNvPicPr>
          <p:nvPr/>
        </p:nvPicPr>
        <p:blipFill>
          <a:blip r:embed="rId25"/>
          <a:srcRect/>
          <a:stretch/>
        </p:blipFill>
        <p:spPr>
          <a:xfrm>
            <a:off x="-2225724" y="7090513"/>
            <a:ext cx="1980000" cy="1980000"/>
          </a:xfrm>
          <a:prstGeom prst="rect">
            <a:avLst/>
          </a:prstGeom>
        </p:spPr>
      </p:pic>
      <p:pic>
        <p:nvPicPr>
          <p:cNvPr id="114" name="図 113">
            <a:extLst>
              <a:ext uri="{FF2B5EF4-FFF2-40B4-BE49-F238E27FC236}">
                <a16:creationId xmlns:a16="http://schemas.microsoft.com/office/drawing/2014/main" id="{8137BCD2-D964-9D4E-9FE0-FA29A318AD6E}"/>
              </a:ext>
            </a:extLst>
          </p:cNvPr>
          <p:cNvPicPr>
            <a:picLocks noChangeAspect="1"/>
          </p:cNvPicPr>
          <p:nvPr/>
        </p:nvPicPr>
        <p:blipFill>
          <a:blip r:embed="rId26"/>
          <a:srcRect/>
          <a:stretch/>
        </p:blipFill>
        <p:spPr>
          <a:xfrm>
            <a:off x="-4375466" y="13539991"/>
            <a:ext cx="1973028" cy="1980000"/>
          </a:xfrm>
          <a:prstGeom prst="rect">
            <a:avLst/>
          </a:prstGeom>
        </p:spPr>
      </p:pic>
      <p:pic>
        <p:nvPicPr>
          <p:cNvPr id="115" name="図 114">
            <a:extLst>
              <a:ext uri="{FF2B5EF4-FFF2-40B4-BE49-F238E27FC236}">
                <a16:creationId xmlns:a16="http://schemas.microsoft.com/office/drawing/2014/main" id="{0D90776F-E1D0-9848-BDE3-567908C4FD1A}"/>
              </a:ext>
            </a:extLst>
          </p:cNvPr>
          <p:cNvPicPr>
            <a:picLocks noChangeAspect="1"/>
          </p:cNvPicPr>
          <p:nvPr/>
        </p:nvPicPr>
        <p:blipFill>
          <a:blip r:embed="rId28"/>
          <a:srcRect/>
          <a:stretch/>
        </p:blipFill>
        <p:spPr>
          <a:xfrm>
            <a:off x="-4366031" y="7092199"/>
            <a:ext cx="1980000" cy="1980000"/>
          </a:xfrm>
          <a:prstGeom prst="rect">
            <a:avLst/>
          </a:prstGeom>
        </p:spPr>
      </p:pic>
      <p:pic>
        <p:nvPicPr>
          <p:cNvPr id="117" name="図 116">
            <a:extLst>
              <a:ext uri="{FF2B5EF4-FFF2-40B4-BE49-F238E27FC236}">
                <a16:creationId xmlns:a16="http://schemas.microsoft.com/office/drawing/2014/main" id="{BC388962-7B6D-B44A-8C30-E9CBF8ED34A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-6593760" y="637435"/>
            <a:ext cx="1980000" cy="1980000"/>
          </a:xfrm>
          <a:prstGeom prst="rect">
            <a:avLst/>
          </a:prstGeom>
        </p:spPr>
      </p:pic>
      <p:pic>
        <p:nvPicPr>
          <p:cNvPr id="118" name="図 117">
            <a:extLst>
              <a:ext uri="{FF2B5EF4-FFF2-40B4-BE49-F238E27FC236}">
                <a16:creationId xmlns:a16="http://schemas.microsoft.com/office/drawing/2014/main" id="{938BFCF4-6F57-274E-8C65-0C5EFCD49592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-4389763" y="637435"/>
            <a:ext cx="1986997" cy="1980000"/>
          </a:xfrm>
          <a:prstGeom prst="rect">
            <a:avLst/>
          </a:prstGeom>
        </p:spPr>
      </p:pic>
      <p:pic>
        <p:nvPicPr>
          <p:cNvPr id="119" name="図 118">
            <a:extLst>
              <a:ext uri="{FF2B5EF4-FFF2-40B4-BE49-F238E27FC236}">
                <a16:creationId xmlns:a16="http://schemas.microsoft.com/office/drawing/2014/main" id="{4A735B62-5BE7-AA4A-84A5-40D24C16174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-2249456" y="637435"/>
            <a:ext cx="1986997" cy="1980000"/>
          </a:xfrm>
          <a:prstGeom prst="rect">
            <a:avLst/>
          </a:prstGeom>
        </p:spPr>
      </p:pic>
      <p:pic>
        <p:nvPicPr>
          <p:cNvPr id="120" name="図 119">
            <a:extLst>
              <a:ext uri="{FF2B5EF4-FFF2-40B4-BE49-F238E27FC236}">
                <a16:creationId xmlns:a16="http://schemas.microsoft.com/office/drawing/2014/main" id="{D2C950CC-E79A-6E40-8C98-FB3B1D7F0FAF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-2235487" y="2787261"/>
            <a:ext cx="1973028" cy="1980000"/>
          </a:xfrm>
          <a:prstGeom prst="rect">
            <a:avLst/>
          </a:prstGeom>
        </p:spPr>
      </p:pic>
      <p:pic>
        <p:nvPicPr>
          <p:cNvPr id="121" name="図 120">
            <a:extLst>
              <a:ext uri="{FF2B5EF4-FFF2-40B4-BE49-F238E27FC236}">
                <a16:creationId xmlns:a16="http://schemas.microsoft.com/office/drawing/2014/main" id="{41E9F439-E803-8E40-8D28-CB363997EF33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-4389763" y="2789023"/>
            <a:ext cx="1986997" cy="1980000"/>
          </a:xfrm>
          <a:prstGeom prst="rect">
            <a:avLst/>
          </a:prstGeom>
        </p:spPr>
      </p:pic>
      <p:pic>
        <p:nvPicPr>
          <p:cNvPr id="122" name="図 121">
            <a:extLst>
              <a:ext uri="{FF2B5EF4-FFF2-40B4-BE49-F238E27FC236}">
                <a16:creationId xmlns:a16="http://schemas.microsoft.com/office/drawing/2014/main" id="{D9DBCA3A-8FC0-604E-96F3-676493D49E1D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-2246059" y="4937087"/>
            <a:ext cx="1983600" cy="1983600"/>
          </a:xfrm>
          <a:prstGeom prst="rect">
            <a:avLst/>
          </a:prstGeom>
        </p:spPr>
      </p:pic>
      <p:pic>
        <p:nvPicPr>
          <p:cNvPr id="123" name="図 122">
            <a:extLst>
              <a:ext uri="{FF2B5EF4-FFF2-40B4-BE49-F238E27FC236}">
                <a16:creationId xmlns:a16="http://schemas.microsoft.com/office/drawing/2014/main" id="{96424830-565F-634C-BD56-B8D905D1B48A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-4375794" y="9240339"/>
            <a:ext cx="1973028" cy="1980000"/>
          </a:xfrm>
          <a:prstGeom prst="rect">
            <a:avLst/>
          </a:prstGeom>
        </p:spPr>
      </p:pic>
      <p:pic>
        <p:nvPicPr>
          <p:cNvPr id="125" name="図 124">
            <a:extLst>
              <a:ext uri="{FF2B5EF4-FFF2-40B4-BE49-F238E27FC236}">
                <a16:creationId xmlns:a16="http://schemas.microsoft.com/office/drawing/2014/main" id="{148E847F-BE27-634E-A823-2FDBE158CC0C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-2242459" y="9240339"/>
            <a:ext cx="1980000" cy="1980000"/>
          </a:xfrm>
          <a:prstGeom prst="rect">
            <a:avLst/>
          </a:prstGeom>
        </p:spPr>
      </p:pic>
      <p:pic>
        <p:nvPicPr>
          <p:cNvPr id="126" name="図 125">
            <a:extLst>
              <a:ext uri="{FF2B5EF4-FFF2-40B4-BE49-F238E27FC236}">
                <a16:creationId xmlns:a16="http://schemas.microsoft.com/office/drawing/2014/main" id="{858C200F-B5A9-B042-8113-C9C21989221C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-4382766" y="11395375"/>
            <a:ext cx="1980000" cy="1980000"/>
          </a:xfrm>
          <a:prstGeom prst="rect">
            <a:avLst/>
          </a:prstGeom>
        </p:spPr>
      </p:pic>
      <p:pic>
        <p:nvPicPr>
          <p:cNvPr id="127" name="図 126">
            <a:extLst>
              <a:ext uri="{FF2B5EF4-FFF2-40B4-BE49-F238E27FC236}">
                <a16:creationId xmlns:a16="http://schemas.microsoft.com/office/drawing/2014/main" id="{B8AC9AC2-BF06-DC49-AC31-22CFDF9BDCAD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-2242459" y="11390165"/>
            <a:ext cx="1980000" cy="1980000"/>
          </a:xfrm>
          <a:prstGeom prst="rect">
            <a:avLst/>
          </a:prstGeom>
        </p:spPr>
      </p:pic>
      <p:pic>
        <p:nvPicPr>
          <p:cNvPr id="128" name="図 127">
            <a:extLst>
              <a:ext uri="{FF2B5EF4-FFF2-40B4-BE49-F238E27FC236}">
                <a16:creationId xmlns:a16="http://schemas.microsoft.com/office/drawing/2014/main" id="{C403AA97-F1E2-054D-8695-CF5CDDC1707A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-4382766" y="4940611"/>
            <a:ext cx="1980000" cy="1980000"/>
          </a:xfrm>
          <a:prstGeom prst="rect">
            <a:avLst/>
          </a:prstGeom>
        </p:spPr>
      </p:pic>
      <p:pic>
        <p:nvPicPr>
          <p:cNvPr id="129" name="図 128">
            <a:extLst>
              <a:ext uri="{FF2B5EF4-FFF2-40B4-BE49-F238E27FC236}">
                <a16:creationId xmlns:a16="http://schemas.microsoft.com/office/drawing/2014/main" id="{9CE6D6A3-8AF2-D149-B255-0017FCB1D9A7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-6593760" y="11377150"/>
            <a:ext cx="1973028" cy="1980000"/>
          </a:xfrm>
          <a:prstGeom prst="rect">
            <a:avLst/>
          </a:prstGeom>
        </p:spPr>
      </p:pic>
      <p:pic>
        <p:nvPicPr>
          <p:cNvPr id="131" name="図 130">
            <a:extLst>
              <a:ext uri="{FF2B5EF4-FFF2-40B4-BE49-F238E27FC236}">
                <a16:creationId xmlns:a16="http://schemas.microsoft.com/office/drawing/2014/main" id="{601AB95D-7392-C14B-BBE7-5832F5FBC6ED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-6593760" y="2800278"/>
            <a:ext cx="1986996" cy="1980000"/>
          </a:xfrm>
          <a:prstGeom prst="rect">
            <a:avLst/>
          </a:prstGeom>
        </p:spPr>
      </p:pic>
      <p:pic>
        <p:nvPicPr>
          <p:cNvPr id="132" name="図 131">
            <a:extLst>
              <a:ext uri="{FF2B5EF4-FFF2-40B4-BE49-F238E27FC236}">
                <a16:creationId xmlns:a16="http://schemas.microsoft.com/office/drawing/2014/main" id="{9E329A79-8FDF-4646-BFBF-0C746FB8122C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-6593760" y="9240339"/>
            <a:ext cx="1980000" cy="1980000"/>
          </a:xfrm>
          <a:prstGeom prst="rect">
            <a:avLst/>
          </a:prstGeom>
        </p:spPr>
      </p:pic>
      <p:pic>
        <p:nvPicPr>
          <p:cNvPr id="133" name="図 132">
            <a:extLst>
              <a:ext uri="{FF2B5EF4-FFF2-40B4-BE49-F238E27FC236}">
                <a16:creationId xmlns:a16="http://schemas.microsoft.com/office/drawing/2014/main" id="{791EEB4C-39AB-AA4B-839A-6ED22D733962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-6593760" y="4963121"/>
            <a:ext cx="1980000" cy="1980000"/>
          </a:xfrm>
          <a:prstGeom prst="rect">
            <a:avLst/>
          </a:prstGeom>
        </p:spPr>
      </p:pic>
      <p:pic>
        <p:nvPicPr>
          <p:cNvPr id="134" name="図 133">
            <a:extLst>
              <a:ext uri="{FF2B5EF4-FFF2-40B4-BE49-F238E27FC236}">
                <a16:creationId xmlns:a16="http://schemas.microsoft.com/office/drawing/2014/main" id="{C1E2A138-1D89-BC4B-88E1-1D256E17D43F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-6593760" y="7125964"/>
            <a:ext cx="1973028" cy="1973028"/>
          </a:xfrm>
          <a:prstGeom prst="rect">
            <a:avLst/>
          </a:prstGeom>
        </p:spPr>
      </p:pic>
      <p:pic>
        <p:nvPicPr>
          <p:cNvPr id="135" name="図 134">
            <a:extLst>
              <a:ext uri="{FF2B5EF4-FFF2-40B4-BE49-F238E27FC236}">
                <a16:creationId xmlns:a16="http://schemas.microsoft.com/office/drawing/2014/main" id="{85A6ED35-45B8-E04F-9EBE-0CBF4A15E7A3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-6593760" y="13539991"/>
            <a:ext cx="1980000" cy="1980000"/>
          </a:xfrm>
          <a:prstGeom prst="rect">
            <a:avLst/>
          </a:prstGeom>
        </p:spPr>
      </p:pic>
      <p:pic>
        <p:nvPicPr>
          <p:cNvPr id="136" name="図 135">
            <a:extLst>
              <a:ext uri="{FF2B5EF4-FFF2-40B4-BE49-F238E27FC236}">
                <a16:creationId xmlns:a16="http://schemas.microsoft.com/office/drawing/2014/main" id="{EA940E67-432F-C846-A0D8-3D5762F778EF}"/>
              </a:ext>
            </a:extLst>
          </p:cNvPr>
          <p:cNvPicPr>
            <a:picLocks noChangeAspect="1"/>
          </p:cNvPicPr>
          <p:nvPr/>
        </p:nvPicPr>
        <p:blipFill>
          <a:blip r:embed="rId25"/>
          <a:srcRect/>
          <a:stretch/>
        </p:blipFill>
        <p:spPr>
          <a:xfrm>
            <a:off x="-2242459" y="7090513"/>
            <a:ext cx="1980000" cy="1980000"/>
          </a:xfrm>
          <a:prstGeom prst="rect">
            <a:avLst/>
          </a:prstGeom>
        </p:spPr>
      </p:pic>
      <p:pic>
        <p:nvPicPr>
          <p:cNvPr id="138" name="図 137">
            <a:extLst>
              <a:ext uri="{FF2B5EF4-FFF2-40B4-BE49-F238E27FC236}">
                <a16:creationId xmlns:a16="http://schemas.microsoft.com/office/drawing/2014/main" id="{9F2E7380-E1CB-2F44-BBF3-D7D366BACD7F}"/>
              </a:ext>
            </a:extLst>
          </p:cNvPr>
          <p:cNvPicPr>
            <a:picLocks noChangeAspect="1"/>
          </p:cNvPicPr>
          <p:nvPr/>
        </p:nvPicPr>
        <p:blipFill>
          <a:blip r:embed="rId26"/>
          <a:srcRect/>
          <a:stretch/>
        </p:blipFill>
        <p:spPr>
          <a:xfrm>
            <a:off x="-4392201" y="13539991"/>
            <a:ext cx="1973028" cy="1980000"/>
          </a:xfrm>
          <a:prstGeom prst="rect">
            <a:avLst/>
          </a:prstGeom>
        </p:spPr>
      </p:pic>
      <p:pic>
        <p:nvPicPr>
          <p:cNvPr id="139" name="図 138">
            <a:extLst>
              <a:ext uri="{FF2B5EF4-FFF2-40B4-BE49-F238E27FC236}">
                <a16:creationId xmlns:a16="http://schemas.microsoft.com/office/drawing/2014/main" id="{C7BE8723-C5C9-8645-A3C4-E02C4E43A620}"/>
              </a:ext>
            </a:extLst>
          </p:cNvPr>
          <p:cNvPicPr>
            <a:picLocks noChangeAspect="1"/>
          </p:cNvPicPr>
          <p:nvPr/>
        </p:nvPicPr>
        <p:blipFill>
          <a:blip r:embed="rId28"/>
          <a:srcRect/>
          <a:stretch/>
        </p:blipFill>
        <p:spPr>
          <a:xfrm>
            <a:off x="-4382766" y="7092199"/>
            <a:ext cx="1980000" cy="1980000"/>
          </a:xfrm>
          <a:prstGeom prst="rect">
            <a:avLst/>
          </a:prstGeom>
        </p:spPr>
      </p:pic>
      <p:pic>
        <p:nvPicPr>
          <p:cNvPr id="140" name="図 139">
            <a:extLst>
              <a:ext uri="{FF2B5EF4-FFF2-40B4-BE49-F238E27FC236}">
                <a16:creationId xmlns:a16="http://schemas.microsoft.com/office/drawing/2014/main" id="{81628A11-D097-AE4A-9E4E-4397B500945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-6589159" y="637435"/>
            <a:ext cx="1980000" cy="1980000"/>
          </a:xfrm>
          <a:prstGeom prst="rect">
            <a:avLst/>
          </a:prstGeom>
        </p:spPr>
      </p:pic>
      <p:pic>
        <p:nvPicPr>
          <p:cNvPr id="141" name="図 140">
            <a:extLst>
              <a:ext uri="{FF2B5EF4-FFF2-40B4-BE49-F238E27FC236}">
                <a16:creationId xmlns:a16="http://schemas.microsoft.com/office/drawing/2014/main" id="{F26359E6-5E5D-4345-B2AF-D48B37E04C65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-4385162" y="637435"/>
            <a:ext cx="1986997" cy="1980000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948A9F28-18E3-4B43-BE24-39AA3BA43117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-2244855" y="637435"/>
            <a:ext cx="1986997" cy="1980000"/>
          </a:xfrm>
          <a:prstGeom prst="rect">
            <a:avLst/>
          </a:prstGeom>
        </p:spPr>
      </p:pic>
      <p:pic>
        <p:nvPicPr>
          <p:cNvPr id="143" name="図 142">
            <a:extLst>
              <a:ext uri="{FF2B5EF4-FFF2-40B4-BE49-F238E27FC236}">
                <a16:creationId xmlns:a16="http://schemas.microsoft.com/office/drawing/2014/main" id="{59546F84-EF89-F643-BBE4-901D69418CE4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-2230886" y="2787261"/>
            <a:ext cx="1973028" cy="1980000"/>
          </a:xfrm>
          <a:prstGeom prst="rect">
            <a:avLst/>
          </a:prstGeom>
        </p:spPr>
      </p:pic>
      <p:pic>
        <p:nvPicPr>
          <p:cNvPr id="145" name="図 144">
            <a:extLst>
              <a:ext uri="{FF2B5EF4-FFF2-40B4-BE49-F238E27FC236}">
                <a16:creationId xmlns:a16="http://schemas.microsoft.com/office/drawing/2014/main" id="{E6AA7A57-0C9E-1D45-A2CB-9819A31CE9DB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-4385162" y="2789023"/>
            <a:ext cx="1986997" cy="1980000"/>
          </a:xfrm>
          <a:prstGeom prst="rect">
            <a:avLst/>
          </a:prstGeom>
        </p:spPr>
      </p:pic>
      <p:pic>
        <p:nvPicPr>
          <p:cNvPr id="146" name="図 145">
            <a:extLst>
              <a:ext uri="{FF2B5EF4-FFF2-40B4-BE49-F238E27FC236}">
                <a16:creationId xmlns:a16="http://schemas.microsoft.com/office/drawing/2014/main" id="{9B476CA8-2190-2F48-9BB5-EA833C6D455E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-2241458" y="4937087"/>
            <a:ext cx="1983600" cy="1983600"/>
          </a:xfrm>
          <a:prstGeom prst="rect">
            <a:avLst/>
          </a:prstGeom>
        </p:spPr>
      </p:pic>
      <p:pic>
        <p:nvPicPr>
          <p:cNvPr id="148" name="図 147">
            <a:extLst>
              <a:ext uri="{FF2B5EF4-FFF2-40B4-BE49-F238E27FC236}">
                <a16:creationId xmlns:a16="http://schemas.microsoft.com/office/drawing/2014/main" id="{F71E2BEF-79F9-CE4F-9B82-9304922E3596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-4371193" y="9240339"/>
            <a:ext cx="1973028" cy="1980000"/>
          </a:xfrm>
          <a:prstGeom prst="rect">
            <a:avLst/>
          </a:prstGeom>
        </p:spPr>
      </p:pic>
      <p:pic>
        <p:nvPicPr>
          <p:cNvPr id="149" name="図 148">
            <a:extLst>
              <a:ext uri="{FF2B5EF4-FFF2-40B4-BE49-F238E27FC236}">
                <a16:creationId xmlns:a16="http://schemas.microsoft.com/office/drawing/2014/main" id="{DE0D0DDD-E187-3448-A299-F8FE535A7CCC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-2237858" y="9240339"/>
            <a:ext cx="1980000" cy="1980000"/>
          </a:xfrm>
          <a:prstGeom prst="rect">
            <a:avLst/>
          </a:prstGeom>
        </p:spPr>
      </p:pic>
      <p:pic>
        <p:nvPicPr>
          <p:cNvPr id="152" name="図 151">
            <a:extLst>
              <a:ext uri="{FF2B5EF4-FFF2-40B4-BE49-F238E27FC236}">
                <a16:creationId xmlns:a16="http://schemas.microsoft.com/office/drawing/2014/main" id="{B93C7BDF-79B8-A047-8996-74E576D81691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-4378165" y="11395375"/>
            <a:ext cx="1980000" cy="1980000"/>
          </a:xfrm>
          <a:prstGeom prst="rect">
            <a:avLst/>
          </a:prstGeom>
        </p:spPr>
      </p:pic>
      <p:pic>
        <p:nvPicPr>
          <p:cNvPr id="153" name="図 152">
            <a:extLst>
              <a:ext uri="{FF2B5EF4-FFF2-40B4-BE49-F238E27FC236}">
                <a16:creationId xmlns:a16="http://schemas.microsoft.com/office/drawing/2014/main" id="{4BB7C92B-9CB6-6447-BB33-88A17E5EF55B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-2237858" y="11390165"/>
            <a:ext cx="1980000" cy="1980000"/>
          </a:xfrm>
          <a:prstGeom prst="rect">
            <a:avLst/>
          </a:prstGeom>
        </p:spPr>
      </p:pic>
      <p:pic>
        <p:nvPicPr>
          <p:cNvPr id="154" name="図 153">
            <a:extLst>
              <a:ext uri="{FF2B5EF4-FFF2-40B4-BE49-F238E27FC236}">
                <a16:creationId xmlns:a16="http://schemas.microsoft.com/office/drawing/2014/main" id="{CBFEDDE9-C454-204D-8926-16ED9E1866DF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-4378165" y="4940611"/>
            <a:ext cx="1980000" cy="1980000"/>
          </a:xfrm>
          <a:prstGeom prst="rect">
            <a:avLst/>
          </a:prstGeom>
        </p:spPr>
      </p:pic>
      <p:pic>
        <p:nvPicPr>
          <p:cNvPr id="155" name="図 154">
            <a:extLst>
              <a:ext uri="{FF2B5EF4-FFF2-40B4-BE49-F238E27FC236}">
                <a16:creationId xmlns:a16="http://schemas.microsoft.com/office/drawing/2014/main" id="{9E2BE938-21AC-3643-94E3-E21E9AEB65B6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-6589159" y="11377150"/>
            <a:ext cx="1973028" cy="1980000"/>
          </a:xfrm>
          <a:prstGeom prst="rect">
            <a:avLst/>
          </a:prstGeom>
        </p:spPr>
      </p:pic>
      <p:pic>
        <p:nvPicPr>
          <p:cNvPr id="157" name="図 156">
            <a:extLst>
              <a:ext uri="{FF2B5EF4-FFF2-40B4-BE49-F238E27FC236}">
                <a16:creationId xmlns:a16="http://schemas.microsoft.com/office/drawing/2014/main" id="{C2778B59-E28F-3046-A02B-521A95E30CB6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-6589159" y="2800278"/>
            <a:ext cx="1986996" cy="1980000"/>
          </a:xfrm>
          <a:prstGeom prst="rect">
            <a:avLst/>
          </a:prstGeom>
        </p:spPr>
      </p:pic>
      <p:pic>
        <p:nvPicPr>
          <p:cNvPr id="158" name="図 157">
            <a:extLst>
              <a:ext uri="{FF2B5EF4-FFF2-40B4-BE49-F238E27FC236}">
                <a16:creationId xmlns:a16="http://schemas.microsoft.com/office/drawing/2014/main" id="{053A43E1-5F96-FA45-A15E-BBC9FF27799B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-6589159" y="9240339"/>
            <a:ext cx="1980000" cy="1980000"/>
          </a:xfrm>
          <a:prstGeom prst="rect">
            <a:avLst/>
          </a:prstGeom>
        </p:spPr>
      </p:pic>
      <p:pic>
        <p:nvPicPr>
          <p:cNvPr id="159" name="図 158">
            <a:extLst>
              <a:ext uri="{FF2B5EF4-FFF2-40B4-BE49-F238E27FC236}">
                <a16:creationId xmlns:a16="http://schemas.microsoft.com/office/drawing/2014/main" id="{25234632-A781-7C4A-9ABB-C89A180D20BA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-6589159" y="4963121"/>
            <a:ext cx="1980000" cy="1980000"/>
          </a:xfrm>
          <a:prstGeom prst="rect">
            <a:avLst/>
          </a:prstGeom>
        </p:spPr>
      </p:pic>
      <p:pic>
        <p:nvPicPr>
          <p:cNvPr id="160" name="図 159">
            <a:extLst>
              <a:ext uri="{FF2B5EF4-FFF2-40B4-BE49-F238E27FC236}">
                <a16:creationId xmlns:a16="http://schemas.microsoft.com/office/drawing/2014/main" id="{2A5BD54A-01BA-3448-A19E-94AD4767B3E3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-6589159" y="7125964"/>
            <a:ext cx="1973028" cy="1973028"/>
          </a:xfrm>
          <a:prstGeom prst="rect">
            <a:avLst/>
          </a:prstGeom>
        </p:spPr>
      </p:pic>
      <p:pic>
        <p:nvPicPr>
          <p:cNvPr id="161" name="図 160">
            <a:extLst>
              <a:ext uri="{FF2B5EF4-FFF2-40B4-BE49-F238E27FC236}">
                <a16:creationId xmlns:a16="http://schemas.microsoft.com/office/drawing/2014/main" id="{9407885D-73BE-5F4E-BA91-395C9416854F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-6589159" y="13539991"/>
            <a:ext cx="1980000" cy="1980000"/>
          </a:xfrm>
          <a:prstGeom prst="rect">
            <a:avLst/>
          </a:prstGeom>
        </p:spPr>
      </p:pic>
      <p:pic>
        <p:nvPicPr>
          <p:cNvPr id="162" name="図 161">
            <a:extLst>
              <a:ext uri="{FF2B5EF4-FFF2-40B4-BE49-F238E27FC236}">
                <a16:creationId xmlns:a16="http://schemas.microsoft.com/office/drawing/2014/main" id="{BACB0E16-B585-E64C-8FA3-1C72EA18F9E8}"/>
              </a:ext>
            </a:extLst>
          </p:cNvPr>
          <p:cNvPicPr>
            <a:picLocks noChangeAspect="1"/>
          </p:cNvPicPr>
          <p:nvPr/>
        </p:nvPicPr>
        <p:blipFill>
          <a:blip r:embed="rId25"/>
          <a:srcRect/>
          <a:stretch/>
        </p:blipFill>
        <p:spPr>
          <a:xfrm>
            <a:off x="-2237858" y="7090513"/>
            <a:ext cx="1980000" cy="1980000"/>
          </a:xfrm>
          <a:prstGeom prst="rect">
            <a:avLst/>
          </a:prstGeom>
        </p:spPr>
      </p:pic>
      <p:pic>
        <p:nvPicPr>
          <p:cNvPr id="163" name="図 162">
            <a:extLst>
              <a:ext uri="{FF2B5EF4-FFF2-40B4-BE49-F238E27FC236}">
                <a16:creationId xmlns:a16="http://schemas.microsoft.com/office/drawing/2014/main" id="{6C97E79A-B2B3-3D44-A0CC-B2A5030AB8AC}"/>
              </a:ext>
            </a:extLst>
          </p:cNvPr>
          <p:cNvPicPr>
            <a:picLocks noChangeAspect="1"/>
          </p:cNvPicPr>
          <p:nvPr/>
        </p:nvPicPr>
        <p:blipFill>
          <a:blip r:embed="rId26"/>
          <a:srcRect/>
          <a:stretch/>
        </p:blipFill>
        <p:spPr>
          <a:xfrm>
            <a:off x="-4387600" y="13539991"/>
            <a:ext cx="1973028" cy="1980000"/>
          </a:xfrm>
          <a:prstGeom prst="rect">
            <a:avLst/>
          </a:prstGeom>
        </p:spPr>
      </p:pic>
      <p:pic>
        <p:nvPicPr>
          <p:cNvPr id="164" name="図 163">
            <a:extLst>
              <a:ext uri="{FF2B5EF4-FFF2-40B4-BE49-F238E27FC236}">
                <a16:creationId xmlns:a16="http://schemas.microsoft.com/office/drawing/2014/main" id="{AC585772-B531-5C43-9DC8-418680667EE3}"/>
              </a:ext>
            </a:extLst>
          </p:cNvPr>
          <p:cNvPicPr>
            <a:picLocks noChangeAspect="1"/>
          </p:cNvPicPr>
          <p:nvPr/>
        </p:nvPicPr>
        <p:blipFill>
          <a:blip r:embed="rId28"/>
          <a:srcRect/>
          <a:stretch/>
        </p:blipFill>
        <p:spPr>
          <a:xfrm>
            <a:off x="-4378165" y="7092199"/>
            <a:ext cx="1980000" cy="1980000"/>
          </a:xfrm>
          <a:prstGeom prst="rect">
            <a:avLst/>
          </a:prstGeom>
        </p:spPr>
      </p:pic>
      <p:pic>
        <p:nvPicPr>
          <p:cNvPr id="6" name="図 5" descr="アイコン&#10;&#10;自動的に生成された説明">
            <a:extLst>
              <a:ext uri="{FF2B5EF4-FFF2-40B4-BE49-F238E27FC236}">
                <a16:creationId xmlns:a16="http://schemas.microsoft.com/office/drawing/2014/main" id="{4304448E-98BF-904D-8E41-DE08AA6052F9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-2235487" y="13539289"/>
            <a:ext cx="1980000" cy="1980000"/>
          </a:xfrm>
          <a:prstGeom prst="rect">
            <a:avLst/>
          </a:prstGeom>
        </p:spPr>
      </p:pic>
      <p:pic>
        <p:nvPicPr>
          <p:cNvPr id="165" name="図 164" descr="アイコン&#10;&#10;自動的に生成された説明">
            <a:extLst>
              <a:ext uri="{FF2B5EF4-FFF2-40B4-BE49-F238E27FC236}">
                <a16:creationId xmlns:a16="http://schemas.microsoft.com/office/drawing/2014/main" id="{A08F7D12-0B94-CD4F-B70F-01F3D3817A97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-2225724" y="13564302"/>
            <a:ext cx="1980000" cy="1980000"/>
          </a:xfrm>
          <a:prstGeom prst="rect">
            <a:avLst/>
          </a:prstGeom>
        </p:spPr>
      </p:pic>
      <p:pic>
        <p:nvPicPr>
          <p:cNvPr id="166" name="図 165" descr="アイコン&#10;&#10;自動的に生成された説明">
            <a:extLst>
              <a:ext uri="{FF2B5EF4-FFF2-40B4-BE49-F238E27FC236}">
                <a16:creationId xmlns:a16="http://schemas.microsoft.com/office/drawing/2014/main" id="{1BCE0E07-991C-BC40-BEEC-F45964E43009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-2225724" y="13539289"/>
            <a:ext cx="1980000" cy="1980000"/>
          </a:xfrm>
          <a:prstGeom prst="rect">
            <a:avLst/>
          </a:prstGeom>
        </p:spPr>
      </p:pic>
      <p:pic>
        <p:nvPicPr>
          <p:cNvPr id="167" name="図 166" descr="アイコン&#10;&#10;自動的に生成された説明">
            <a:extLst>
              <a:ext uri="{FF2B5EF4-FFF2-40B4-BE49-F238E27FC236}">
                <a16:creationId xmlns:a16="http://schemas.microsoft.com/office/drawing/2014/main" id="{83E6D5F4-88EB-7146-9897-47A7BA9D7E40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-2261791" y="13539289"/>
            <a:ext cx="1980000" cy="19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752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</TotalTime>
  <Words>112</Words>
  <Application>Microsoft Macintosh PowerPoint</Application>
  <PresentationFormat>A4 210 x 297 mm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HGPSoeiKakugothicUB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佐々木芳信</dc:creator>
  <cp:lastModifiedBy>佐々木芳信</cp:lastModifiedBy>
  <cp:revision>29</cp:revision>
  <cp:lastPrinted>2020-11-08T01:58:48Z</cp:lastPrinted>
  <dcterms:created xsi:type="dcterms:W3CDTF">2020-11-06T09:05:00Z</dcterms:created>
  <dcterms:modified xsi:type="dcterms:W3CDTF">2020-12-07T08:37:25Z</dcterms:modified>
</cp:coreProperties>
</file>